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230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5489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3980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201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641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의의 하나님이여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부를 때에 응답하소서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곤란 중에 나를 너그럽게 하셨사오니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은혜를 베푸사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기도를 들으소서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D5026BD-9D59-0474-FDE4-10BC9B6EC0E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인생들아 어느 때까지 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영광을 바꾸어 욕되게 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헛된 일을 좋아하고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거짓을 구하려는가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5BA9C56-B3FF-3451-2016-A187B4E95DB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자기를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경건한 자를 택하신 줄 너희가 알지어다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그를 부를 때에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들으시리로다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7B6A1FB-EB3A-5109-D372-E2FD9440364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129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떨며 범죄하지 말지어다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자리에 누워 심중에 말하고 잠잠할지어다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의의 제사를 드리고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의지할지어다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5275EF3-300D-E0D8-E38D-08E43EB8037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8008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여러 사람의 말이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우리에게 선을 보일 자 누구뇨 하오니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주의 얼굴을 들어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비추소서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BCF1535-AD9A-443F-61B1-D817CF92041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057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내 마음에 두신 기쁨은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곡식과 새 포도주가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풍성할 때보다 더하니이다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12D9D77-A18E-B62A-07A3-0CA97DF56B2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22500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평안히 눕고 자기도 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안전히 살게 하시는 이는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여호와시니이다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64EA202-C69B-EE11-29B5-4A307144DC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969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168</Words>
  <Application>Microsoft Office PowerPoint</Application>
  <PresentationFormat>On-screen Show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2023-08-06T14:01:14Z</dcterms:modified>
</cp:coreProperties>
</file>