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8669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1863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2537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5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나의 말에 귀를 기울이사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심정을 헤아려 주소서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왕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하나님이여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부르짖는 소리를 들으소서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주께 기도하나이다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DABEA5B-A885-2128-571F-7F4B8E2B1C4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아침에 주께서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소리를 들으시리니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아침에 내가 주께 기도하고 바라리이다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죄악을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기뻐하는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신이 아니시니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악이 주와 함께 머물지 못하며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D1186F8-0810-5EC9-D550-2479C306F3C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오만한 자들이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목전에 서지 못하리이다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주는 모든 행악자를 미워하시며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거짓말하는 자들을 멸망시키시리이다 여호와께서는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피 흘리기를 즐기는 자와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속이는 자를 싫어하시나이다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E1EF543-DF05-49A1-89C6-E74A908320F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3318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오직 나는 주의 풍성한 사랑을 힘입어 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집에 들어가 주를 경외함으로 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성전을 향하여 예배하리이다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나의 원수들로 말미암아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의로 나를 인도하시고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길을 내 목전에 곧게 하소서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EC583C8-5CA3-E95B-1AE5-9E72EC23BC2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0246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136</Words>
  <Application>Microsoft Office PowerPoint</Application>
  <PresentationFormat>On-screen Show (4:3)</PresentationFormat>
  <Paragraphs>36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2023-09-24T14:07:42Z</dcterms:modified>
</cp:coreProperties>
</file>