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0154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504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6212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47848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5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8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 우리 주여 주의 이름이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온 땅에 어찌 그리 아름다운지요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영광이 하늘을 덮었나이다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AC42A21-0971-3213-825F-11E2396E0EF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대적으로 말미암아 어린 아이들과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젖먹이들의 입으로 권능을 세우심이여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원수들과 보복자들을 잠잠하게 하려 하심이니이다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86F308B-979D-AC98-237B-266968E13B7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손가락으로 만드신 주의 하늘과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베풀어 두신 달과 별들을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보오니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F48C3DE-0722-27F7-ED05-92C650412D2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9848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사람이 무엇이기에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그를 생각하시며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인자가 무엇이기에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그를 돌보시나이까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78D9BD9-43DE-96A9-E2A7-40BF36F402E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6114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그를 하나님보다 조금 못하게 하시고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영화와 존귀로 관을 씌우셨나이다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82D6F2E-2100-7C23-4978-C499CEE94A3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3317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손으로 만드신 것을 다스리게 하시고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만물을 그의 발 아래 두셨으니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모든 소와 양과 들짐승이며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공중의 새와 바다의 물고기와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바닷길에 다니는 것이니이다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F15F847-5162-363B-C234-3018FE03152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1961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 우리 주여 주의 이름이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온 땅에 어찌 그리 아름다운지요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76A740A-48A9-3B43-E3B1-B20F6B6B1E7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169</Words>
  <Application>Microsoft Office PowerPoint</Application>
  <PresentationFormat>On-screen Show (4:3)</PresentationFormat>
  <Paragraphs>43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2023-09-24T14:08:19Z</dcterms:modified>
</cp:coreProperties>
</file>