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8669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00349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93701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4849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6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 10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일어나옵소서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하나님이여 손을 드옵소서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가난한 자들을 잊지 마옵소서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어찌하여 악인이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하나님을 멸시하여 그의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마음에 이르기를 주는 감찰하지 아니하리라 하나이까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7EEF8E7-5CE5-A80E-42EF-8659A1B1BDA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주께서는 보셨나이다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주는 재앙과 원한을 감찰하시고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손으로 갚으려 하시오니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외로운 자가 주를 의지하나이다 주는 벌써부터 고아를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도우시는 이시니이다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DFB442A-BDBF-2AB3-06E4-F916915BDEC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악인의 팔을 꺾으소서 악한 자의 악을 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더 이상 찾아낼 수 없을 때까지 찾으소서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여호와께서는 영원무궁하도록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왕이시니 이방 나라들이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땅에서 멸망하였나이다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EDE5BF7-A68C-44AD-56A1-796FACB8267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90007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주는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겸손한 자의 소원을 들으셨사오니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그들의 마음을 준비하시며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귀를 기울여 들으시고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5A662A9-0732-999C-8FCC-E615D6438F8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17954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고아와 압제 당하는 자를 위하여 심판하사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세상에 속한 자가 다시는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위협하지 못하게 하시리이다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C68ADCE-4913-2F5E-1283-C2E9FD5CB0C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40764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138</Words>
  <Application>Microsoft Office PowerPoint</Application>
  <PresentationFormat>On-screen Show (4:3)</PresentationFormat>
  <Paragraphs>38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2023-09-24T14:08:46Z</dcterms:modified>
</cp:coreProperties>
</file>