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24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972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738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어느 때까지니이까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영원히 잊으시나이까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얼굴을 나에게서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어느 때까지 숨기시겠나이까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3B8D3D3-140F-1C74-6F23-300DAAE3DC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영혼이 번민하고 종일토록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마음에 근심하기를 어느 때까지 하오며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원수가 나를 치며 자랑하기를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어느 때까지 하리이까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33E839B-3BB7-82F1-C511-A0A41057EAD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내 하나님이여 나를 생각하사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응답하시고 나의 눈을 밝히소서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두렵건대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사망의 잠을 잘까 하오며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B90ACCE-4145-D1A7-0398-C83B142D268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1061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두렵건대 나의 원수가 이르기를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그를 이겼다 할까 하오며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흔들릴 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대적들이 기뻐할까 하나이다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E0D2331-F4EF-80AC-B38F-FC7D0C31AF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299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오직 주의 사랑을 의지하였사오니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마음은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구원을 기뻐하리이다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745CF7-007E-DA19-693F-F587713179F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973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여호와를 찬송하리니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주께서 내게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은덕을 베푸심이로다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0742EC2-1F7D-3295-373D-015C39A5753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146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2023-09-24T14:09:08Z</dcterms:modified>
</cp:coreProperties>
</file>