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8669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2478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11465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8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 14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어리석은 자는 그의 마음에 이르기를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하나님이 없다 하는도다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그들은 부패하고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행실이 가증하니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선을 행하는 자가 없도다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FB1FB9F-C497-DFA3-6D94-5E8787327A3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하늘에서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인생을 굽어살피사 지각이 있어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하나님을 찾는 자가 있는가 보려 하신즉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 치우쳐 함께 더러운 자가 되고 선을 행하는 자가 없으니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하나도 없도다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8A180D0-575D-9432-FE46-B1E19EC109A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죄악을 행하는 자는 다 무지하냐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그들이 떡 먹듯이 내 백성을 먹으면서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여호와를 부르지 아니하는도다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그러나 거기서 그들은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두려워하고 두려워하였으니 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하나님이 의인의 세대에 계심이로다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FBAB1E8-F521-8B46-AC19-01FA206753C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40074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너희가 가난한 자의 계획을 부끄럽게 하나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오직 여호와는 그의 피난처가 되시도다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이스라엘의 구원이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시온에서 나오기를 원하도다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8E9CDB4-B3EF-03CF-3FAE-37CD275F5FE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27891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4339650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여호와께서 그의 백성을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포로된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곳에서 돌이키실 때에 야곱이 즐거워하고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이스라엘이 기뻐하리로다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3AE0011-619F-0C05-0E31-827612B035D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152</Words>
  <Application>Microsoft Office PowerPoint</Application>
  <PresentationFormat>On-screen Show (4:3)</PresentationFormat>
  <Paragraphs>40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5</cp:revision>
  <dcterms:created xsi:type="dcterms:W3CDTF">2017-01-08T15:11:26Z</dcterms:created>
  <dcterms:modified xsi:type="dcterms:W3CDTF">2023-09-24T14:09:35Z</dcterms:modified>
</cp:coreProperties>
</file>