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58" r:id="rId4"/>
    <p:sldId id="262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65840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23419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76311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0147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11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17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의의 호소를 들으소서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울부짖음에 주의하소서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거짓 되지 아니한 입술에서 나오는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기도에 귀를 기울이소서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CD4AB46-93A8-9ADC-CA9A-7F51831024C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주께서 나를 판단하시며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눈으로 공평함을 살피소서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주께서 내 마음을 시험하시고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밤에 내게 오시어서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나를 감찰하셨으나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8B5CF04-C996-6F66-E99F-1D1FAE57CAA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흠을 찾지 못하셨사오니 내가 결심하고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입으로 범죄하지 아니하리이다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사람의 행사로 논하면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나는 주의 입술의 말씀을 따라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스스로 삼가서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8DBEDA0-6B2A-B544-7A93-15349BE519D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51562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포악한 자의 길을 가지 아니하였사오며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걸음이 주의 길을 굳게 지키고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실족하지 아니하였나이다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C8165A25-1D19-5FAE-6951-CFC25C5B76E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78811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하나님이여 내게 응답하시겠으므로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불렀사오니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내게 귀를 기울여 내 말을 들으소서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5F14B6C-D5AF-E481-0F1B-705D03123C6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92240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 피하는 자들을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일어나 치는 자들에게서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오른손으로 구원하시는 주여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기이한 사랑을 나타내소서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904C9B6-ED58-199F-2D08-FB6E0AD693F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38209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149</Words>
  <Application>Microsoft Office PowerPoint</Application>
  <PresentationFormat>On-screen Show (4:3)</PresentationFormat>
  <Paragraphs>41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6</cp:revision>
  <dcterms:created xsi:type="dcterms:W3CDTF">2017-01-08T15:11:26Z</dcterms:created>
  <dcterms:modified xsi:type="dcterms:W3CDTF">2023-09-24T14:12:36Z</dcterms:modified>
</cp:coreProperties>
</file>