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594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138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832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4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나의 목자시니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부족함이 없으리로다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04B0000-18CE-2B03-491F-C7BF0C2A658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나를 푸른 풀밭에 누이시며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쉴 만한 물 가로 인도하시는도다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1BCB27B-B06E-AC1C-1256-3C3C09977BB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영혼을 소생시키시고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이름을 위하여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의의 길로 인도하시는도다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2C41C42-9FCE-5D62-32E6-371FDE8027D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190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사망의 음침한 골짜기로 다닐지라도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해를 두려워하지 않을 것은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나와 함께 하심이라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지팡이와 막대기가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안위하시나이다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C3F9707-5C13-CCB0-6368-10059CE568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503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내 원수의 목전에서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상을 차려주시고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기름을 내 머리에 부으셨으니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잔이 넘치나이다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DB13EF6-0BF8-34F7-5736-E3C37D5208B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340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평생에 선하심과 인자하심이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반드시 나를 따르리니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여호와의 집에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살리로다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4957F36-CCB3-BA6E-5DE1-428F9E03AD3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4877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130</Words>
  <Application>Microsoft Office PowerPoint</Application>
  <PresentationFormat>On-screen Show (4:3)</PresentationFormat>
  <Paragraphs>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2023-09-24T14:13:32Z</dcterms:modified>
</cp:coreProperties>
</file>