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8"/>
  </p:notesMasterIdLst>
  <p:sldIdLst>
    <p:sldId id="8669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07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1782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BCE083-BDDE-4D63-BA0E-CAAC42E9BDB9}" type="datetimeFigureOut">
              <a:rPr lang="en-US" smtClean="0"/>
              <a:t>9/24/2023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7E6F0A-7D9A-4B4F-B6FB-0363F7AE32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67142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202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79203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79204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E3769A5-55CC-456C-B4C1-8A5FB2631E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709256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7936369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1116947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9171867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4798263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25060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2023-09-24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5321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2023-09-24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95695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2023-09-24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96864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2023-09-24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02073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2023-09-24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65280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2023-09-24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16329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2023-09-24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41828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2023-09-24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49022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2023-09-24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24252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2023-09-24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71640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2023-09-24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32189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atinLnBrk="1"/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 latinLnBrk="1"/>
              <a:t>2023-09-24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atinLnBrk="1"/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atinLnBrk="1"/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 latinLnBrk="1"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72460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3" name="Rectangle 95"/>
          <p:cNvSpPr>
            <a:spLocks noChangeArrowheads="1"/>
          </p:cNvSpPr>
          <p:nvPr/>
        </p:nvSpPr>
        <p:spPr bwMode="auto">
          <a:xfrm>
            <a:off x="0" y="642918"/>
            <a:ext cx="4800600" cy="1219200"/>
          </a:xfrm>
          <a:prstGeom prst="rect">
            <a:avLst/>
          </a:prstGeom>
          <a:solidFill>
            <a:schemeClr val="accent3">
              <a:lumMod val="50000"/>
            </a:schemeClr>
          </a:solidFill>
          <a:ln w="9525">
            <a:noFill/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  <a:reflection blurRad="6350" stA="52000" endA="300" endPos="35000" dir="5400000" sy="-100000" algn="bl" rotWithShape="0"/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4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0" name="직사각형 9"/>
          <p:cNvSpPr/>
          <p:nvPr/>
        </p:nvSpPr>
        <p:spPr>
          <a:xfrm>
            <a:off x="0" y="642918"/>
            <a:ext cx="4429124" cy="10156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marR="0" lvl="0" indent="0" algn="ctr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ko-KR" altLang="en-US" sz="6000" b="1" i="0" u="none" strike="noStrike" kern="1200" cap="none" spc="50" normalizeH="0" baseline="0" noProof="0" dirty="0">
                <a:ln w="13500">
                  <a:solidFill>
                    <a:srgbClr val="4F81BD">
                      <a:shade val="2500"/>
                      <a:alpha val="6500"/>
                    </a:srgbClr>
                  </a:solidFill>
                  <a:prstDash val="solid"/>
                </a:ln>
                <a:solidFill>
                  <a:srgbClr val="4F81BD">
                    <a:tint val="3000"/>
                    <a:alpha val="95000"/>
                  </a:srgb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uLnTx/>
                <a:uFillTx/>
                <a:latin typeface="맑은 고딕"/>
                <a:ea typeface="맑은 고딕" panose="020B0503020000020004" pitchFamily="34" charset="-127"/>
                <a:cs typeface="Arial" pitchFamily="34" charset="0"/>
              </a:rPr>
              <a:t>교독문 </a:t>
            </a:r>
            <a:endParaRPr kumimoji="1" lang="ko-KR" altLang="en-US" sz="7200" b="1" i="0" u="none" strike="noStrike" kern="1200" cap="none" spc="50" normalizeH="0" baseline="0" noProof="0" dirty="0">
              <a:ln w="13500">
                <a:solidFill>
                  <a:srgbClr val="4F81BD">
                    <a:shade val="2500"/>
                    <a:alpha val="6500"/>
                  </a:srgbClr>
                </a:solidFill>
                <a:prstDash val="solid"/>
              </a:ln>
              <a:solidFill>
                <a:srgbClr val="4F81BD">
                  <a:tint val="3000"/>
                  <a:alpha val="95000"/>
                </a:srgb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  <a:uLnTx/>
              <a:uFillTx/>
              <a:latin typeface="맑은 고딕"/>
              <a:ea typeface="맑은 고딕" panose="020B0503020000020004" pitchFamily="34" charset="-127"/>
              <a:cs typeface="Arial" pitchFamily="34" charset="0"/>
            </a:endParaRPr>
          </a:p>
        </p:txBody>
      </p:sp>
      <p:sp>
        <p:nvSpPr>
          <p:cNvPr id="13324" name="Text Box 12"/>
          <p:cNvSpPr txBox="1">
            <a:spLocks noChangeArrowheads="1"/>
          </p:cNvSpPr>
          <p:nvPr/>
        </p:nvSpPr>
        <p:spPr bwMode="auto">
          <a:xfrm>
            <a:off x="0" y="2565398"/>
            <a:ext cx="4568588" cy="17847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>
            <a:spAutoFit/>
          </a:bodyPr>
          <a:lstStyle/>
          <a:p>
            <a:pPr marL="0" marR="0" lvl="0" indent="0" algn="ctr" defTabSz="914400" rtl="0" eaLnBrk="1" fontAlgn="base" latinLnBrk="1" hangingPunct="1">
              <a:lnSpc>
                <a:spcPct val="125000"/>
              </a:lnSpc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ko-KR" sz="50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14</a:t>
            </a:r>
            <a:r>
              <a:rPr kumimoji="1" lang="ko-KR" altLang="en-US" sz="50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번</a:t>
            </a:r>
            <a:endParaRPr kumimoji="1" lang="en-US" altLang="ko-KR" sz="5000" b="1" dirty="0">
              <a:solidFill>
                <a:srgbClr val="800080"/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marL="0" marR="0" lvl="0" indent="0" algn="ctr" defTabSz="914400" rtl="0" eaLnBrk="1" fontAlgn="base" latinLnBrk="1" hangingPunct="1">
              <a:lnSpc>
                <a:spcPct val="125000"/>
              </a:lnSpc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ko-KR" sz="44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(</a:t>
            </a:r>
            <a:r>
              <a:rPr kumimoji="1" lang="ko-KR" altLang="en-US" sz="44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시편 </a:t>
            </a:r>
            <a:r>
              <a:rPr kumimoji="1" lang="en-US" altLang="ko-KR" sz="44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24</a:t>
            </a:r>
            <a:r>
              <a:rPr kumimoji="1" lang="ko-KR" altLang="en-US" sz="44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편</a:t>
            </a:r>
            <a:r>
              <a:rPr kumimoji="1" lang="en-US" altLang="ko-KR" sz="44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)</a:t>
            </a:r>
            <a:endParaRPr kumimoji="1" lang="en-US" altLang="ko-KR" sz="4400" b="1" i="0" u="none" strike="noStrike" kern="1200" cap="none" spc="0" normalizeH="0" baseline="0" noProof="0" dirty="0">
              <a:ln>
                <a:noFill/>
              </a:ln>
              <a:solidFill>
                <a:srgbClr val="800080"/>
              </a:solidFill>
              <a:effectLst/>
              <a:uLnTx/>
              <a:uFillTx/>
              <a:latin typeface="돋움" pitchFamily="50" charset="-127"/>
              <a:ea typeface="돋움" pitchFamily="50" charset="-127"/>
              <a:cs typeface="Arial" pitchFamily="34" charset="0"/>
            </a:endParaRPr>
          </a:p>
        </p:txBody>
      </p:sp>
      <p:pic>
        <p:nvPicPr>
          <p:cNvPr id="8" name="그림 7" descr="성경책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568588" y="0"/>
            <a:ext cx="4572000" cy="6858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5819836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8466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땅과 거기에 충만한 것과</a:t>
            </a:r>
            <a:endParaRPr kumimoji="1" lang="en-US" altLang="ko-KR" sz="3800" dirty="0">
              <a:solidFill>
                <a:prstClr val="black">
                  <a:lumMod val="75000"/>
                  <a:lumOff val="25000"/>
                </a:prstClr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세계와 그 가운데에 사는 자들은</a:t>
            </a:r>
            <a:endParaRPr kumimoji="1" lang="en-US" altLang="ko-KR" sz="3800" dirty="0">
              <a:solidFill>
                <a:prstClr val="black">
                  <a:lumMod val="75000"/>
                  <a:lumOff val="25000"/>
                </a:prstClr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다 여호와의 것이로다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2215991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여호와께서 그 터를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바다 위에 세우심이여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강들 위에 건설하셨도다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CB55AFC7-8727-4C9F-0018-8FBEC4DC6608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14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시편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24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편</a:t>
            </a:r>
            <a:endParaRPr lang="en-US" altLang="ko-KR" sz="2000" dirty="0">
              <a:solidFill>
                <a:srgbClr val="404040"/>
              </a:solidFill>
              <a:latin typeface="맑은 고딕" panose="020B0503020000020004" pitchFamily="34" charset="-127"/>
              <a:ea typeface="맑은 고딕" panose="020B0503020000020004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3512794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여호와의 산에 오를 자가 누구며</a:t>
            </a: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그의 거룩한 곳에 설 자가 누구인가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2215991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곧 손이 깨끗하며 마음이 청결하며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뜻을 허탄한 데에 두지 아니하며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거짓 맹세하지 아니하는 자로다</a:t>
            </a: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A0AA53D9-448E-8839-5AB2-E409BB2F984D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14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시편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24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편</a:t>
            </a:r>
            <a:endParaRPr lang="en-US" altLang="ko-KR" sz="2000" dirty="0">
              <a:solidFill>
                <a:srgbClr val="404040"/>
              </a:solidFill>
              <a:latin typeface="맑은 고딕" panose="020B0503020000020004" pitchFamily="34" charset="-127"/>
              <a:ea typeface="맑은 고딕" panose="020B0503020000020004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1071316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그는 여호와께 복을 받고</a:t>
            </a: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구원의 하나님께 의를 얻으리니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2215991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이는 여호와를 찾는 족속이요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야곱의 하나님의 얼굴을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구하는 자로다</a:t>
            </a: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22CAE837-1067-3098-617B-73FF5F40951E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14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시편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24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편</a:t>
            </a:r>
            <a:endParaRPr lang="en-US" altLang="ko-KR" sz="2000" dirty="0">
              <a:solidFill>
                <a:srgbClr val="404040"/>
              </a:solidFill>
              <a:latin typeface="맑은 고딕" panose="020B0503020000020004" pitchFamily="34" charset="-127"/>
              <a:ea typeface="맑은 고딕" panose="020B0503020000020004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571284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8466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문들아 너희 머리를 들지어다</a:t>
            </a:r>
            <a:endParaRPr kumimoji="1" lang="en-US" altLang="ko-KR" sz="3800" dirty="0">
              <a:solidFill>
                <a:prstClr val="black">
                  <a:lumMod val="75000"/>
                  <a:lumOff val="25000"/>
                </a:prstClr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영원한 문들아 들릴지어다</a:t>
            </a:r>
            <a:endParaRPr kumimoji="1" lang="en-US" altLang="ko-KR" sz="3800" dirty="0">
              <a:solidFill>
                <a:prstClr val="black">
                  <a:lumMod val="75000"/>
                  <a:lumOff val="25000"/>
                </a:prstClr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영광의 왕이 들어가시리로다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2215991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영광의 왕이 누구시냐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강하고 능한 여호와시요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전쟁에 능한 여호와시로다</a:t>
            </a: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64FFADA2-320D-5B3F-B0BF-C2775FF979AE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14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시편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24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편</a:t>
            </a:r>
            <a:endParaRPr lang="en-US" altLang="ko-KR" sz="2000" dirty="0">
              <a:solidFill>
                <a:srgbClr val="404040"/>
              </a:solidFill>
              <a:latin typeface="맑은 고딕" panose="020B0503020000020004" pitchFamily="34" charset="-127"/>
              <a:ea typeface="맑은 고딕" panose="020B0503020000020004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2327813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8466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문들아 너희 머리를 들지어다</a:t>
            </a:r>
            <a:endParaRPr kumimoji="1" lang="en-US" altLang="ko-KR" sz="3800" dirty="0">
              <a:solidFill>
                <a:prstClr val="black">
                  <a:lumMod val="75000"/>
                  <a:lumOff val="25000"/>
                </a:prstClr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영원한 문들아 들릴지어다</a:t>
            </a:r>
            <a:endParaRPr kumimoji="1" lang="en-US" altLang="ko-KR" sz="3800" dirty="0">
              <a:solidFill>
                <a:prstClr val="black">
                  <a:lumMod val="75000"/>
                  <a:lumOff val="25000"/>
                </a:prstClr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영광의 </a:t>
            </a:r>
            <a:r>
              <a:rPr kumimoji="1" lang="ko-KR" altLang="en-US" sz="380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왕이 들어가시리로다</a:t>
            </a:r>
            <a:endParaRPr kumimoji="1" lang="ko-KR" altLang="en-US" sz="3800" dirty="0">
              <a:solidFill>
                <a:prstClr val="black">
                  <a:lumMod val="75000"/>
                  <a:lumOff val="25000"/>
                </a:prstClr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2923877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영광의 왕이 누구시냐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만군의 여호와께서 곧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영광의 왕이시로다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en-US" altLang="ko-KR" sz="4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&lt;</a:t>
            </a:r>
            <a:r>
              <a:rPr kumimoji="1" lang="ko-KR" altLang="en-US" sz="4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아 멘</a:t>
            </a:r>
            <a:r>
              <a:rPr kumimoji="1" lang="en-US" altLang="ko-KR" sz="4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&gt;</a:t>
            </a:r>
            <a:r>
              <a:rPr kumimoji="1" lang="ko-KR" altLang="en-US" sz="4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 </a:t>
            </a: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BEEBAEB4-DB1D-AD5E-CB74-94E479297FEC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14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시편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24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편</a:t>
            </a:r>
            <a:endParaRPr lang="en-US" altLang="ko-KR" sz="2000" dirty="0">
              <a:solidFill>
                <a:srgbClr val="404040"/>
              </a:solidFill>
              <a:latin typeface="맑은 고딕" panose="020B0503020000020004" pitchFamily="34" charset="-127"/>
              <a:ea typeface="맑은 고딕" panose="020B0503020000020004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6473299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</TotalTime>
  <Words>153</Words>
  <Application>Microsoft Office PowerPoint</Application>
  <PresentationFormat>On-screen Show (4:3)</PresentationFormat>
  <Paragraphs>43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3" baseType="lpstr">
      <vt:lpstr>돋움</vt:lpstr>
      <vt:lpstr>굴림</vt:lpstr>
      <vt:lpstr>맑은 고딕</vt:lpstr>
      <vt:lpstr>한컴바탕</vt:lpstr>
      <vt:lpstr>Arial</vt:lpstr>
      <vt:lpstr>Calibri</vt:lpstr>
      <vt:lpstr>Office 테마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HaSol Im</dc:creator>
  <cp:lastModifiedBy>HaSol Im</cp:lastModifiedBy>
  <cp:revision>4</cp:revision>
  <dcterms:created xsi:type="dcterms:W3CDTF">2017-01-08T15:11:26Z</dcterms:created>
  <dcterms:modified xsi:type="dcterms:W3CDTF">2023-09-24T14:15:09Z</dcterms:modified>
</cp:coreProperties>
</file>