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022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2235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4633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4683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28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내가 주게 부르짖으오니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반석이여 내게 귀를 막지 마소서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내게 잠잠하시면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무덤에 내려가는 자와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같을까 하나이다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1A7322B-8867-EE04-84FA-52EFE3286BB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지성소를 향하여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손을 들고 주께 부르짖을 때에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간구하는 소리를 들으소서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A660A46-98BB-B171-453E-6324956FC8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악인과 악을 행하는 자들과 함께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끌어내지 마옵소서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그 이웃에게 화평을 말하나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마음에는 악독이 있나이다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2403C4F-FFC4-49F9-560D-B431EB7F974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254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그들은 여호와께서 행하신 일과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손으로 지으신 것을 생각하지 아니하므로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그들을 파괴하고 건설하지 아니하시리로다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B82027C-E58F-225A-DE37-494C51CAA3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482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찬송함이여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간구하는 소리를 들으심이로다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23A48D3-C766-1830-7955-E5961197A2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848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나의 힘과 나의 방패시니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마음이 그를 의지하여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도움을 얻었도다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99A0AEB-A658-2743-B428-2481961694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976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그들의 힘이시요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기름 부음 받은 자의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구원의 요새이시로다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D3CF0E1-06AF-3BC3-2726-E620FBCF588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167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2023-09-24T14:16:52Z</dcterms:modified>
</cp:coreProperties>
</file>