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8669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54826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66407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62079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9202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17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29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 권능 있는 자들아 영광과 능력을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 돌리고 돌릴지어다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여호와께 그의 이름에 합당한 영광을 돌리며 거룩한 옷을 입고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여호와께 예배할지어다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9993DBD-1E33-7238-416F-7A45F1502AC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여호와의 소리가 물 위에 있도다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영광의 하나님이 우렛소리를 내시니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여호와는 많은 물 위에 계시도다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여호와의 소리가 힘 있음이여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여호와의 소리가 위엄차도다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6114C8C-47B1-ED41-D748-ABE99C065B5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여호와의 소리가 백향목을 꺾으심이여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 레바논 백향목을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꺾어 부수시도다</a:t>
            </a:r>
            <a:endParaRPr kumimoji="1" lang="en-US" altLang="ko-KR" sz="3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나무를 송아지같이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뛰게 하심이여 레바논과 시룐으로 들송아지같이 뛰게 하시도다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FE5CE0B-1A96-47CF-EE56-C4C2B8F52B3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56020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여호와의 소리가 화염을 가르시도다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8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여호와의 소리가 광야를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진동하심이여 여호와께서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가데스 광야를 진동시키시도다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021E0A7-A7A6-A479-59BB-AF481E8F630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42201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여호와의 소리가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암사슴을 낙태하게 하시고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삼림을 말갛게 벗기시니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성전에서 그의 모든 것들이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말하기를 영광이라 하도다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A0EEF00-C327-742E-868C-F47F16F6394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4406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 홍수 때에 좌정하셨음이여 여호와께서 영원하도록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왕으로 좌정하시도다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여호와께서 자기 백성에게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힘을 주심이여 여호와께서 자기 백성에게 평강의 </a:t>
            </a:r>
            <a:r>
              <a:rPr kumimoji="1" lang="ko-KR" altLang="en-US" sz="4600" b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복을 주시리로다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D9BB788-959E-3A8C-C612-EF51636A437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8868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168</Words>
  <Application>Microsoft Office PowerPoint</Application>
  <PresentationFormat>On-screen Show (4:3)</PresentationFormat>
  <Paragraphs>44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2023-09-24T14:17:36Z</dcterms:modified>
</cp:coreProperties>
</file>