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5210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4126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82413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5176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19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32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anose="020B0600000101010101" pitchFamily="34" charset="-127"/>
                <a:ea typeface="돋움" panose="020B0600000101010101" pitchFamily="34" charset="-127"/>
                <a:cs typeface="Arial" pitchFamily="34" charset="0"/>
              </a:rPr>
              <a:t>허물의 사함을 받고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anose="020B0600000101010101" pitchFamily="34" charset="-127"/>
                <a:ea typeface="돋움" panose="020B0600000101010101" pitchFamily="34" charset="-127"/>
                <a:cs typeface="Arial" pitchFamily="34" charset="0"/>
              </a:rPr>
              <a:t>자신의 죄가 가려진 자는 복이 있도다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마음에 간사함이 없고 여호와께 정죄를 당하지 아니하는 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복이 있도다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7B86DEA-1C84-F24A-6F88-3E92A4D0C8F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anose="020B0600000101010101" pitchFamily="34" charset="-127"/>
                <a:ea typeface="돋움" panose="020B0600000101010101" pitchFamily="34" charset="-127"/>
                <a:cs typeface="Arial" pitchFamily="34" charset="0"/>
              </a:rPr>
              <a:t>내가 입을 열지 아니할 때에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anose="020B0600000101010101" pitchFamily="34" charset="-127"/>
                <a:ea typeface="돋움" panose="020B0600000101010101" pitchFamily="34" charset="-127"/>
                <a:cs typeface="Arial" pitchFamily="34" charset="0"/>
              </a:rPr>
              <a:t>종일 신음하므로 내 뼈가 </a:t>
            </a:r>
            <a:r>
              <a:rPr lang="ko-KR" altLang="en-US" sz="3800" dirty="0">
                <a:latin typeface="돋움" panose="020B0600000101010101" pitchFamily="34" charset="-127"/>
                <a:ea typeface="돋움" panose="020B0600000101010101" pitchFamily="34" charset="-127"/>
              </a:rPr>
              <a:t>쇠하였도다</a:t>
            </a:r>
            <a:endParaRPr kumimoji="1" lang="ko-KR" altLang="en-US" sz="3800" dirty="0">
              <a:solidFill>
                <a:prstClr val="black">
                  <a:lumMod val="75000"/>
                  <a:lumOff val="25000"/>
                </a:prstClr>
              </a:solidFill>
              <a:latin typeface="돋움" panose="020B0600000101010101" pitchFamily="34" charset="-127"/>
              <a:ea typeface="돋움" panose="020B0600000101010101" pitchFamily="34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손이 주야로 나를 누르시오니 내 진액이 빠져서 여름 가뭄에 마름같이 되었나이다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483CC75-FAE6-2EBD-E79A-962F19F173D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 내 죄를 아뢰고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죄악을 숨기지 아니하였더니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주께서 내 죄악을 사하셨나이다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FC14E90-EA37-5DAF-8BF9-9BD1A4BC21E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1700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이로 말미암아 모든 경건한 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주를 만날 기회를 얻어서 주께 기도할지라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진실로 홍수가 범람할지라도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그에게 미치지 못하리이다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D357DD1-8EB9-EDDB-9DA4-F2ADCB66548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7685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주는 나의 은신처이오니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환난에서 나를 보호하시고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구원의 노래로 나를 두르시리이다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76401C4-0282-ACA4-8A66-C9C840D3937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1874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의인들아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기뻐하며 즐거워할지어다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마음이 정직한 너희들아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 즐거이 외칠지어다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64F8DAB-D180-020F-C7D7-229BC7A4CC0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1016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153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6</cp:revision>
  <dcterms:created xsi:type="dcterms:W3CDTF">2017-01-08T15:11:26Z</dcterms:created>
  <dcterms:modified xsi:type="dcterms:W3CDTF">2025-09-21T14:05:19Z</dcterms:modified>
</cp:coreProperties>
</file>