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866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3255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650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20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33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 의인들아 여호와를 즐거워하라 찬송은 정직한 자들이 마땅히 할 바로다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수금으로 여호와께 감사하고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열 줄 비파로 찬송할지어다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1127BBE-8768-74B0-F989-051EE334632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새 노래로 그를 노래하며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즐거운 소리로 아름답게 연주할지어다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말씀은 정직하며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행하시는 일은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 진실하시도다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CF43FC7-7A72-0ABE-F03C-E8899EBFE16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공의와 정의를 사랑하심이여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세상에는 여호와의 인자하심이 충만하도다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말씀으로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하늘이 지음이 되었으며 그 만상을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입 기운으로 이루었도다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0A51C91-9672-0A21-D973-6A309CF7360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90971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바닷물을 모아 무더기같이 쌓으시며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깊은 물을 곳간에 두시도다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온 땅은 여호와를 두려워하며 세상의 모든 거민들은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그를 경외할지어다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1774A70-CBFD-1FDE-CF29-41CA794E1F5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2238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115</Words>
  <Application>Microsoft Office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2025-09-21T14:06:08Z</dcterms:modified>
</cp:coreProperties>
</file>