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3795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4857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22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37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악을 행하는 자들 때문에 불평하지 말며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불의를 행하는 자들을 시기하지 말지어다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그들은 풀과 같이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속히 베임을 당할 것이며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푸른 채소 같이 쇠잔할 것임이로다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0312050-4C52-21E0-D3FA-F82018C44E3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의뢰하고 선을 행하라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땅에 머무는 동안 그의 성실을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먹을 거리로 삼을지어다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여호와를 기뻐하라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네 마음의 소원을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네게 이루어 주시리로다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132FCDC-157F-CA18-5F72-961A180CF58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길을 여호와께 맡기라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그를 의지하면 그가 이루시고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의를 빛 같이 나태내시며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공의를 정오의 빛 같이 하시리로다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42E0249-4443-31B5-12E0-F908C055252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477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 앞에 잠잠하고 참고 기다리라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 길이 형통하며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악한 꾀를 이루는 자 때문에 불평하지 말지어다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0EB6043-52E3-032D-CFB5-792EAB25F6C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3263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분을 그치고 노를 버리며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불평하지 말라 오히려</a:t>
            </a:r>
            <a:endParaRPr kumimoji="1" lang="en-US" altLang="ko-KR" sz="46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악을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만들 뿐이라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A01AC0D-A49A-4BD0-464F-EABB67555DF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149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2025-09-21T14:07:21Z</dcterms:modified>
</cp:coreProperties>
</file>