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1099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6755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6330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9841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24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46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하나님은 우리의 피난처시요 힘이시니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환난 중에 만날 큰 도움이시라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C851246-6ED1-A56D-816C-4887D7F0088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그러므로 땅이 변하든지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산이 흔들려 바다 가운데 빠지든지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바닷물이 솟아나고 뛰놀든지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그것이 넘침으로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산이 흔들릴지라도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우리는 두려워하지 아니하리로다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31315E1-185F-E5A8-3E30-8A2E5E26B55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한 시내가 있어 나뉘어 흘러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하나님의 성 지존하신 이의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성소를 기쁘게 하도다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하나님이 그 성중에 계시매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성이 흔들리지 아니할 것이라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새벽에 하나님이 도우시리로다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9529BBD-30EE-824A-A02B-F53F4B1B1B0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72086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땅 끝까지 전쟁을 쉬게 하심이여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활을 꺾고 창을 끊으며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수레를 불사르시는도다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85FD81A-7DE8-346B-9FB9-B7B3BB7FEF4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07301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이르시기를 너희는 가만히 있어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하나님 됨을 알지어다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뭇 나라 중에서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높임을 받으리라 내가 세계 중에서 높임을 받으리라 하시도다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EF1CAC4-08E6-6E44-36EA-88F6512633B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6578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만군의 여호와께서 우리와 함께 하시니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야곱의 하나님은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우리의 피난처시로다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548EF6B-0423-9C9D-62E8-743EF8479E3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8910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152</Words>
  <Application>Microsoft Office PowerPoint</Application>
  <PresentationFormat>On-screen Show (4:3)</PresentationFormat>
  <Paragraphs>41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한컴바탕</vt:lpstr>
      <vt:lpstr>맑은 고딕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5</cp:revision>
  <dcterms:created xsi:type="dcterms:W3CDTF">2017-01-08T15:11:26Z</dcterms:created>
  <dcterms:modified xsi:type="dcterms:W3CDTF">2025-09-21T14:09:16Z</dcterms:modified>
</cp:coreProperties>
</file>