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1369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715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15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25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만민들아 손바닥을 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즐거운 소리로 하나님께 외칠지어다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지존하신 여호와는 두려우시고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온 땅에 큰 왕이 되심이로다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C7CB201-979B-836A-585F-C03578723CC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만민을 우리에게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나라들을 우리 발 아래에 복종하게 하시며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우리를 위하여 기업을 택하시나니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사랑하신 야곱의 영화로다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C94003D-7C17-BF82-6CB5-3F40A2826D3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하나님께서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즐거운 함성 중에 올라가심이여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나팔 소리 중에 올라가시도다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찬송하라 하나님을 찬송하라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찬송하라 우리 왕을 찬송하라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C208059-FD2C-19E7-67E9-60E53ED8F90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296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하나님은 온 땅의 왕이심이라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지혜의 시로 찬송할지어다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뭇 백성을 다스리시며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하나님이 그의 거룩한 보좌에 앉으셨도다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7A01286-5B70-6D7E-256C-B781EF2EEDC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801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뭇 나라의 고관들이 모임이여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아브라함의 하나님의 백성이 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세상의 모든 방패는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하나님의 것임이여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높임을 받으시리로다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7CD4726-5F28-5EC8-1E64-10ECF0135B2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388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135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2025-09-21T14:09:28Z</dcterms:modified>
</cp:coreProperties>
</file>