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019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2280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7266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50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536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백성아 들을지어다 내가 말하리라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이스라엘아 내가 네게 증언하리라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하나님 곧 네 하나님이로다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네 제물 때문에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너를 책망하지는 아니하리니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번제가 항상 내 앞에 있음이로다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D765EB9-8B18-7423-FC8D-57DCDC42545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네 집에서 수소나 네 우리에서 숫염소를 가져가지 아니하리니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삼림의 짐승들과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뭇 산의 가축이 다 내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0976C51-5112-67B7-5B11-391FCE36A8D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산의 모든 새들도 내가 아는 것이며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들의 짐승도 내 것임이로다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가령 주려도 네게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이르지 아니할 것은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세계와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거기에 충만한 것이 내 것임이로다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EB1C201-C02B-43E1-1B97-44D847AE7B2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92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수소의 고기를 먹으며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염소의 피를 마시겠느냐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감사로 하나님께 제사를 드리며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지존하신 이에게 네 서원을 갚으며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779591-7585-3DA8-1CE8-FE9301B3917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967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환난 날에 나를 부르라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너를 건지리니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네가 나를 영화롭게 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C332EEB-CF88-0F9B-DA3B-9774E644D5F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155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2024-04-21T13:37:28Z</dcterms:modified>
</cp:coreProperties>
</file>