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019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2507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139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2646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330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536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주의 인자를 따라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은혜를 베푸시며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많은 긍휼을 따라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죄악을 지워 주소서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5329921-531C-D7C7-BD71-84BF26C1AB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죄악을 말갛게 씻으시며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죄를 깨끗이 제하소서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무릇 나는 내 죄과를 아오니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죄가 항상 내 앞에 있나이다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9777CEE-A7E4-9A2A-6259-3F103295763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주께만 범죄하여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목전에 악을 행하였사오니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말씀하실 때에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의로우시다 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심판하실 때에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순전하시다 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781F7FD-53B3-B801-13F9-F95EFE4A1B5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5280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죄악 중에서 출생하였음이여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어머니가 죄 중에서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잉태하였나이다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C09296F-6F30-46B1-AFC1-14762451E71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0492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우슬초로 나를 정결하게 하소서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정하리이다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죄를 씻어 주소서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눈보다 희리이다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6C5AA05-02A1-9977-6E4A-09B09C612C5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1051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내 속에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정한 마음을 창조하시고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안에 정직한 영을 새롭게 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3D1CA77-4C99-D44B-96CA-D1843CB96B4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6228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146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2025-09-21T14:11:55Z</dcterms:modified>
</cp:coreProperties>
</file>