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0196" r:id="rId2"/>
    <p:sldId id="257" r:id="rId3"/>
    <p:sldId id="258" r:id="rId4"/>
    <p:sldId id="260" r:id="rId5"/>
    <p:sldId id="261" r:id="rId6"/>
    <p:sldId id="262" r:id="rId7"/>
    <p:sldId id="263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99" d="100"/>
          <a:sy n="99" d="100"/>
        </p:scale>
        <p:origin x="184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5103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41530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16775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57090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2025-09-21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28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63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1536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하나님이여 주는 나의 하나님이시라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간절히 주를 찾되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물이 없어 마르고 황폐한 땅에서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영혼이 주를 갈망하며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육체가 주를 앙모하나이다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FB4C3BC-2DAA-3AAF-0BC3-59163C57F2B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주의 권능과 영광을 보기 위하여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이와 같이 성소에서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바라보았나이다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A627603-900A-22B3-B031-C6DBB349C63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주의 인자하심이 생명보다 나으므로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입술이 주를 찬양할 것이라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332E197-0920-10AD-DB26-DD8A25ADECE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82718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이러므로 내 평생에 주를 송축하며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이름으로 말미암아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손을 들리이다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FAF611D-9A7C-789D-BA6B-EDC04B72C7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41728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골수와 기름진 것을 먹음과 같이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영혼이 만족할 것이라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B235D85F-C6F9-EEBC-EE18-4B5C65E53F1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487374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나의 입이 기쁜 입술로 주를 찬송하되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나의 침상에서 주를 기억하며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새벽에 주의 말씀을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작은 소리로 읊조릴 때에 하오리니 주는 나의 도움이 되셨음이라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35D06C6-4CAA-FAC4-0F4A-A2B4DFCBDF5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99042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주의 날개 그늘에서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즐겁게 부르리이다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DF8C65C-ACD3-B9B9-6988-B515B2AE494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28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시편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63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편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166</Words>
  <Application>Microsoft Office PowerPoint</Application>
  <PresentationFormat>On-screen Show (4:3)</PresentationFormat>
  <Paragraphs>42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한컴바탕</vt:lpstr>
      <vt:lpstr>맑은 고딕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5</cp:revision>
  <dcterms:created xsi:type="dcterms:W3CDTF">2017-01-08T15:11:26Z</dcterms:created>
  <dcterms:modified xsi:type="dcterms:W3CDTF">2025-09-21T14:12:08Z</dcterms:modified>
</cp:coreProperties>
</file>