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468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052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21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90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찬송이 시온에서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기다리오며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사람이 서원을 주께 이행하리이다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EFE93C0-CB48-99DA-71A4-15D6AD1AC9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기도를 들으시는 주여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육체가 주께 나아오리이다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죄악이 나를 이겼사오니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우리의 허물을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사하시리이다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D8395A-CABA-7DEE-55BC-84B1BAB9373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택하시고 가까이 오게 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뜰에 살게 하신 사람은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복이 있나이다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0AD3F0E-ADFC-BE03-D81A-646F7CBCA89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8864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주의 집 곧 주의 성전의 아름다움으로 만족하리이다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땅을 돌보사 물을 대어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심히 윤택하게 하시며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7B2E955-2F41-D9F0-0CA1-1954BCDBA58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604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강에 물이 가득하게 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같이 땅을 예비하신 후에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그들에게 곡식을 주시나이다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1FFCEBF-52D4-4A18-047B-93348A656A7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771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초장은 양 떼로 옷 입었고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골짜기는 곡식으로 덮였으매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다 즐거이 외치고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노래하나이다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328A20E-1FCE-390E-D64E-7C68A06FEF1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5557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138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2023-08-06T14:04:45Z</dcterms:modified>
</cp:coreProperties>
</file>