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8334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0990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0300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67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하나님은 우리에게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은혜를 베푸사 복을 주시고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얼굴 빛을 우리에게 비추사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도를 땅 위에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구원을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나라에게 알리소서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3A43B07-55E3-D832-9371-68B5A2375D7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민족들이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찬송하게 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민족들이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찬송하게 하소서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31A48A2-7AD9-179F-BD50-B66C8E6D165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백성은 기쁘고 즐겁게 노래할지니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민족들을 공평히 심판하시며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 위의 나라들을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다스리실 것임이니이다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C743318-E83F-94AF-2AEA-FBD20DF5B26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7435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민족들이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찬송하게 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민족으로 주를 찬송하게 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땅이 그의 소산을 내어 주었으니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 곧 우리 하나님이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 복을 주시리로다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E97BD76-1540-7B8C-5785-B85BA2349D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9340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우리에게 복을 주시리니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땅의 모든 끝이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하나님을 경외하리로다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53872C1-382A-A7D4-E467-D59A93502E1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879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129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2025-09-21T14:13:45Z</dcterms:modified>
</cp:coreProperties>
</file>