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1268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5026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8477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52090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31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68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 일어나시니 원수들은 흩어지며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주를 미워하는 자들은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 앞에서 도망하리이다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302086A-A163-702C-9B60-E36E77DB906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연기가 불려 가듯이 그들을 몰아내소서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불 앞에서 밀이 녹음 같이 악인이 하나님 앞에서 망하게 하소서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5C21C94-9D81-3345-AEA7-39D85D5544B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의인은 기뻐하여 하나님 앞에서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뛰놀며 기뻐하고 즐거워할지어다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하나님께 노래하며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이름을 찬양하라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90549A5-C94E-0008-C7C7-2D890734AC3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4508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하늘을 타고 광야에 행하시던 이를 위하여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대로를 수축하라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이름은 여호와이시니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앞에서 뛰놀지어다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102B561-2CF5-F422-290D-CEC906FDB42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24229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거룩한 처소에 계신 하나님은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고아의 아버지시며 과부의 재판장이시라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고독한 자들은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가족과 함께 살게 하시며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B061F54-CB27-2471-2E87-AD8A3DDC62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7858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갇힌 자들은 이끌어 내사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형통하게 하시느니라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거역하는 자들의 거처는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메마른 땅이로다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5A71953-912B-20CE-316F-787C148AC03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1213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하나님이여 주께서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가난한 자를 위하여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은택을 준비하셨나이다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B6BBD08-52E8-2974-8DAA-481F605D974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163</Words>
  <Application>Microsoft Office PowerPoint</Application>
  <PresentationFormat>On-screen Show (4:3)</PresentationFormat>
  <Paragraphs>45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2025-09-21T14:13:59Z</dcterms:modified>
</cp:coreProperties>
</file>