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657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972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주의 판단력을 왕에게 주시고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공의를 왕의 아들에게 주소서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주의 백성을 공의로 재판하며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가난한 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정의로 재판하리니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02F701D-0D99-44EE-9371-050EC37C32B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의로 말미암아 산들이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백성에게 평강을 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작은 산들도 그리하리로다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가난한 백성의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억울함을 풀어 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궁핍한 자의 자손을 구원하며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압박하는 자를 꺾으리로다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CDCD5D7-6844-8C54-1B22-FF7686A66FD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해가 있을 동안에도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두려워하며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달이 있을 동안에도 대대로 그리하리로다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벤 풀 위에 내리는 비 같이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  <a:endParaRPr kumimoji="1" lang="ko-KR" altLang="en-US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땅을 적시는 소낙비 같이 내리리니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79ED3FB-126C-DDEA-F889-0863C3307A6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79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날에 의인이 흥왕하여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평강의 풍성함이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달이 다할 때까지 이르리로다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바다에서부터 바다까지와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강에서부터 땅 끝까지 다스리리니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C11E644-D652-FED8-EB51-F5C2D75702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993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왕이 그의 앞에 부복하며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민족이 다 그를 섬기리로다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8816860-D02B-B04A-44BD-D41D0B86CF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153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2025-09-28T13:51:52Z</dcterms:modified>
</cp:coreProperties>
</file>