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8669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99" d="100"/>
          <a:sy n="99" d="100"/>
        </p:scale>
        <p:origin x="184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52486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57766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30953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638010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96313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2025-09-28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34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시편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81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편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우리의 능력이 되시는 하나님을 향하여 기쁘게 노래하며 야곱의 하나님을 향하여 즐거이 소리칠지어다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시를 읊으며 소고를 치고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아름다운 수금에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비파를 아우를지어다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1483E2C3-27D7-79BE-749A-B2FAD34BA216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81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초하루와 보름과 우리의 명절에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나팔을 불지어다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이는 이스라엘의 율례요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야곱의 하나님의 규례로다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0B1743DD-2BAF-1A9F-F50F-F82F52F2199C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81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하나님이 애굽 땅을 치러 나아가시던 때에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요셉의 족속 중에 이를 증거로 세우셨도다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거기서 내가 알지 못하던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말씀을 들었나니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4797581B-6B11-45F9-6185-304F6A7716DC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81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0190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이르시되 내가 그의 어깨에서 짐을 벗기고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손에서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광주리를</a:t>
            </a:r>
            <a: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 </a:t>
            </a: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놓게 하였도다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47917CB0-F764-655C-6921-0B792360F50E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81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600375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네가 고난 중에 부르짖으매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너를 건졌고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우렛고리의 은밀한 곳에서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네게 응답하며 므리바 물가에서 너를 시험하였도다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1CB6F892-C7D4-4123-A3FB-1435814EC389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81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96695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 백성이여 들으라 내가 네게 증언하리라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이스라엘이여 내게 듣기를 원하노라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너희 중에 다른 신을 두지 말며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이방 신에게 절하지 말지어다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CD3503A0-A7BD-CBDD-6053-6895A6AECCEF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81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06042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나는 너를 애굽 땅에서 인도하여 낸 여호와 네 하나님이니 네 입을 크게 열라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채우리라 하였으나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 백성이 내 소리를 듣지 아니하며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이스라엘이 나를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원하지 아니하였도다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  <a:endParaRPr kumimoji="1" lang="ko-KR" altLang="en-US" sz="4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0DAA3E8B-A850-14AB-BB87-0901145CD1B3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81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28187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192</Words>
  <Application>Microsoft Office PowerPoint</Application>
  <PresentationFormat>On-screen Show (4:3)</PresentationFormat>
  <Paragraphs>47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돋움</vt:lpstr>
      <vt:lpstr>굴림</vt:lpstr>
      <vt:lpstr>한컴바탕</vt:lpstr>
      <vt:lpstr>맑은 고딕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3</cp:revision>
  <dcterms:created xsi:type="dcterms:W3CDTF">2017-01-08T15:11:26Z</dcterms:created>
  <dcterms:modified xsi:type="dcterms:W3CDTF">2025-09-28T13:53:06Z</dcterms:modified>
</cp:coreProperties>
</file>