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885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929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1086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3981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2025-08-17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만군의 여호와여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장막이 어찌 그리 사랑스러운지요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영혼이 여호와의 궁정을 사모하여 쇠약함이여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5516209-60D1-5C50-2D24-B0C5A3CDC9E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마음과 육체가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살아계시는 하나님께 부르짖나이다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왕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하나님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만군의 여호와여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670135B-31B4-192B-C8C9-DF578DD35B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제단에서 참새도 제 집을 얻고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제비도 새끼 둘 보금자리를 얻었나이다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집에 사는 자들은 복이 있나니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항상 주를 찬송하리이다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AA6ABEA-5F32-1473-2DD1-E95C1D22590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616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힘을 얻고 그 마음에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시온의 대로가 있는 자는 복이 있나이다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눈물 골짜기로 지나갈 때에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991D70E-8CA1-9735-F3A7-C3792FC0BC7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0527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그곳에 많은 샘이 있을 것이며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이른 비가 복을 채워 주나이다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궁정에서의 한 날이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다른 곳에서의 천 날보다 나은즉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2D5C44-49FE-3382-E491-23DFC349A20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291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악인의 장막에 사는 것보다 내 하나님의 성전 문지기로 있는 것이 좋사오니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만군의 여호와여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 의지하는 자는 복이 있나이다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D5DABC5-630C-9455-AE1C-B593A423A60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832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162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2025-08-17T13:38:13Z</dcterms:modified>
</cp:coreProperties>
</file>