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18709" r:id="rId2"/>
    <p:sldId id="257" r:id="rId3"/>
    <p:sldId id="258" r:id="rId4"/>
    <p:sldId id="260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8/27/2023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3737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0495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26871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2023-08-27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37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91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9322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지존자의 은밀한 곳에 거주하며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전능자의 그늘 아래에 사는 자여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288EA60-FBD4-3C37-2F44-AA609D73A51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나는 여호와를 향하여 말하기를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나의 피난처요 나의 요새요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의뢰하는 하나님이라 하리니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그가 너를 새 사냥꾼의 올무에서와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심한 전염병에서 건지실 것임이로다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39EFCD1-BDFB-725C-2635-7FAEF4EC1B3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너를 그의 깃으로 덮으시리니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네가 그의 날개 아래에 피하리로다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진실함은 방패와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손 방패가 되시나니 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D3C0D5E-2568-DEE9-1A0E-26D038E22E5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11475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천 명이 네 왼쪽에서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만 명이 네 오른쪽에서 엎드러지나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 재앙이 네게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가까이 하지 못하리로다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CDE13CF-744F-40B5-66A0-4C32B2129E8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75640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너를 위하여 그의 천사들을 명령하사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모든 길에서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너를 지키게 하심이라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1172831-8B74-A63B-81AC-3526B59A6A9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51615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4339650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하나님이 이르시되 그가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사랑한즉 내가 그를 건지리라 그가 내 이름을 안즉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그를 높이리라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B534AAB-3637-CC96-86D8-B95DDAB80B5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158</Words>
  <Application>Microsoft Office PowerPoint</Application>
  <PresentationFormat>On-screen Show (4:3)</PresentationFormat>
  <Paragraphs>39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2023-08-27T13:51:48Z</dcterms:modified>
</cp:coreProperties>
</file>