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870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28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41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지존자여 십현금과 비파와 수금으로 여호와께 감사하며 주의 이름을 찬양하고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아침마다 주의 인자하심을 알리며 밤마다 주의 성실하심을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베풂이 좋으니이다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B9407D8-3E07-4DEE-8BD7-F8186432D9D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주께서 행하신 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기쁘게 하셨으니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손이 행하신 일로 말미암아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높이 외치리이다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86A58973-F287-630B-BBA9-6E406510FE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의인은 종려나무같이 번성하며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레바논의 백향목 같이 성장하리로다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여호와의 집에 심겼음이여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하나님의 뜰 안에서 번성하리로다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B9A3E5E-BB64-998B-10D8-EFB4B8F1244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590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늙어도 여전히 결실하며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진액이 풍족하고 빛이 청청하니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정직하심과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바위 되심과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그에게는 불의가 없음이 선포되리로다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0B2DF-F474-14A3-262B-0BF9EAE5139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9122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111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2025-09-28T13:56:36Z</dcterms:modified>
</cp:coreProperties>
</file>