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9181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3747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4252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220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2023-10-22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96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새 노래로 여호와께 노래하라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온 땅이여 여호와께 노래할지어다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 노래하여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이름을 송축하며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구원을 날마다 전파할지어다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9F3F03E-FC57-B756-26FA-08E22FAE067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영광을 백성들 가운데에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기이한 행적을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만민 가운데에 선포할지어다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만국의 모든 신들은 우상들이지만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여호와께서는 하늘을 지으셨음이로다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D6D0826-992B-151C-2E60-4EA74B1E330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존귀와 위엄이 그의 앞에 있으며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능력과 아름다움이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성소에 있도다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E047D01-40B1-8BC2-8386-F7A141149A9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4472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아름답고 거룩한 것으로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예배할지어다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 땅이여 그 앞에서 떨지어다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8B1D2CF-5B09-AB3A-4C3C-41217361D7C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2324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하늘은 기뻐하고 땅은 즐거워하며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바다와 거기에 충만한 것이 외치고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밭과 그 가운데에 있는 모든 것은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즐거워할지로다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D8A0C84-D77A-74F0-0229-34F75A228D1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8305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때 숲의 나무들이 여호와 앞에서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즐거이 노래하리니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임하시되 땅을 심판하러 임하실 것임이라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412A337-6E31-FC61-8FF8-9EA505F924E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488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의로 세계를 심판하시며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진실하심으로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백성을 심판하시리로다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DB97D18-CA0C-8862-6E25-6337CA76D93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168</Words>
  <Application>Microsoft Office PowerPoint</Application>
  <PresentationFormat>On-screen Show (4:3)</PresentationFormat>
  <Paragraphs>47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2023-10-22T14:15:55Z</dcterms:modified>
</cp:coreProperties>
</file>