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4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42740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68017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93100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2509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2025-05-18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2025-05-18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2025-05-18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2025-05-18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2025-05-18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2025-05-18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2025-05-18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2025-05-18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2025-05-18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2025-05-18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2025-05-18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2025-05-18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41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97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다스리시나니 즐거워하며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허다한 섬은 기뻐할지어다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구름과 흑암이 그를 둘렀고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의와 공평이 그의 보좌의 기초로다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013FEC3-EAFF-8D48-8D0E-0CA37E9515E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불이 그의 앞에서 나와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사방의 대적들을 불사르시는도다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번개가 세계를 비추니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땅이 보고 떨었도다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F39CB67-E699-2229-F4F9-E18AF5A87D6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산들이 여호와의 앞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곧 온 땅의 주 앞에서 밀랍같이 녹았도다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하늘이 그의 의를 선포하니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백성이 그의 영광을 보았도다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255FE3BE-81BC-9E31-3C33-2A366CE68620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27731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조각한 신상을 섬기며 허무한 것으로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자랑하는 자는 다 수치를 당할 것이라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 신들아 여호와께 경배할지어다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여호와여 시온이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심판을 듣고 기뻐하며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유다의 딸들이 즐거워하였나이다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13BE189-E05F-5B41-7295-B495294BC92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54707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여호와여 주는 온 땅 위에 지존하시고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모든 신들보다 위에 계시니이다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여호와를 사랑하는 너희여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악을 미워하라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그의 성도의 영혼을 보전하사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악인의 손에서 건지시느니라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7B2FF7D-ED02-6D22-1A5A-69D73E5A120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34775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의인을 위하여 빛을 뿌리고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마음이 정직한 자를 위하여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기쁨을 뿌리시는도다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의인이여 너희는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여호와로 말미암아 기뻐하며 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거룩한 이름에 감사할지어다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B640F8B-03C3-8F90-907A-09E4459F78B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41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97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11732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175</Words>
  <Application>Microsoft Office PowerPoint</Application>
  <PresentationFormat>On-screen Show (4:3)</PresentationFormat>
  <Paragraphs>47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2025-05-18T13:48:16Z</dcterms:modified>
</cp:coreProperties>
</file>