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8" r:id="rId3"/>
    <p:sldId id="260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259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813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338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903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2017-01-15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새 노래로 여호와께 찬송하라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기이한 일을 행하사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오른손과 거룩한 팔로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자기를 위하여 구원을 베푸셨음이로다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그의 구원을 알게 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공의를 뭇 나라의 목전에서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명백히 나타내셨도다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그가 이스라엘의 집에 베푸신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인자와 성실을 기억하셨으므로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 끝까지 이르는 모든 것이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하나님의 구원을 보았도다</a:t>
            </a:r>
          </a:p>
        </p:txBody>
      </p:sp>
    </p:spTree>
    <p:extLst>
      <p:ext uri="{BB962C8B-B14F-4D97-AF65-F5344CB8AC3E}">
        <p14:creationId xmlns:p14="http://schemas.microsoft.com/office/powerpoint/2010/main" val="679683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온 땅이여 여호와께 즐거이 소리칠지어다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소리 내어 즐겁게 노래하며 찬송할지어다</a:t>
            </a:r>
          </a:p>
        </p:txBody>
      </p:sp>
    </p:spTree>
    <p:extLst>
      <p:ext uri="{BB962C8B-B14F-4D97-AF65-F5344CB8AC3E}">
        <p14:creationId xmlns:p14="http://schemas.microsoft.com/office/powerpoint/2010/main" val="3439690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수금으로 여호와를 노래하라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수금과 음성으로 노래할지어다</a:t>
            </a:r>
          </a:p>
        </p:txBody>
      </p:sp>
    </p:spTree>
    <p:extLst>
      <p:ext uri="{BB962C8B-B14F-4D97-AF65-F5344CB8AC3E}">
        <p14:creationId xmlns:p14="http://schemas.microsoft.com/office/powerpoint/2010/main" val="37218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나팔과 호각 소리로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왕이신 여호와 앞에 즐겁게 소리칠지어다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바다와 거기 충만한 것과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세계와 그 중에 거주하는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외칠지어다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216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앞에서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큰 물은 박수할지어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산악이 함께 즐겁게 노래할지어다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106</Words>
  <Application>Microsoft Office PowerPoint</Application>
  <PresentationFormat>On-screen Show (4:3)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돋움</vt:lpstr>
      <vt:lpstr>굴림</vt:lpstr>
      <vt:lpstr>맑은 고딕</vt:lpstr>
      <vt:lpstr>Arial</vt:lpstr>
      <vt:lpstr>Calibri</vt:lpstr>
      <vt:lpstr>Wingdings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2017-01-15T16:01:19Z</dcterms:modified>
</cp:coreProperties>
</file>