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2591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7832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91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3454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725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23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2025-08-10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다스리시니 만민이 떨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그룹 사이에 좌정하시니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땅이 흔들릴 것이로다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48F6970-5548-BE41-9744-BDAAA8D32A8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시온에 계시는 여호와는 위대하시고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민족보다 높으시도다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크고 두려운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이름을 찬송할지니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거룩하심이로다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F4CC2E7-24C3-4DE3-3DD9-D1AFA70942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능력 있는 왕은 정의를 사랑하느니라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공의를 견고하게 세우시고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야곱에게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정의와 공의를 행하시나이다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AE36CC5-2385-3140-CEEA-765B061B65C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184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 우리 하나님을 높여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발등상 앞에서 경배할지어다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거룩하시도다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705F592-DD72-23BA-0D2F-1EF85F81006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886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제사장들 중에는 모세와 아론이 있고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이름을 부르는 자들 중에는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사무엘이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여호와께 간구하매 응답하셨도다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7D71ECB-2EB0-46D0-44D3-691615B092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044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구름 기둥 가운데서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그들에게 말씀하시니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그가 그들에게 주신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증거와 율례를 지켰도다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AD9C525-8686-521C-9682-037260B20D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1567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우리 하나님이여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주께서는 그들에게 응답하셨고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행한 대로 갚기는 하셨으나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용서하신 하나님이시니이다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94A1773-9B81-FE1C-5B44-31A271B54CB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659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 우리 하나님을 높이고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성산에서 예배할지어다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우리 하나님은 거룩하심이로다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3C717AB-D48D-2EE0-1BFC-FA4B6F240C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874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184</Words>
  <Application>Microsoft Office PowerPoint</Application>
  <PresentationFormat>On-screen Show (4:3)</PresentationFormat>
  <Paragraphs>52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2025-08-10T13:16:40Z</dcterms:modified>
</cp:coreProperties>
</file>