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sldIdLst>
    <p:sldId id="18709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78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9/24/2023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895851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538601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44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시편 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100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편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693220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온 땅이여 여호와께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즐거운 찬송을 부를지어다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기쁨으로 여호와를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섬기며 노래하면서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그의 앞에 나아갈지어다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A87747AB-7606-C948-1366-B23F43D4D429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44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100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여호와가 우리 하나님이신 줄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너희는 알지어다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그는 우리를 지으신 이요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우리는 그의 것이니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그의 백성이요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그의 기르시는 양이로다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D904F6BF-22AE-9C56-380F-A421D507F749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44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100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감사함으로 그의 문에 들어가며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찬송함으로 그의 궁정에 들어가서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그에게 감사하며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 이름을 송축할지어다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23274EF9-4C09-1041-F0B2-6032A2840E88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44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100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014950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여호와는 선하시니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 인자하심이 영원하고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그의 성실하심이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대대에 이르리로다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  <a:endParaRPr kumimoji="1" lang="ko-KR" altLang="en-US" sz="4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DFB31804-5FFC-F4D0-5ADB-EFA96EC88033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44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100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633865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98</Words>
  <Application>Microsoft Office PowerPoint</Application>
  <PresentationFormat>On-screen Show (4:3)</PresentationFormat>
  <Paragraphs>32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돋움</vt:lpstr>
      <vt:lpstr>굴림</vt:lpstr>
      <vt:lpstr>맑은 고딕</vt:lpstr>
      <vt:lpstr>한컴바탕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4</cp:revision>
  <dcterms:created xsi:type="dcterms:W3CDTF">2017-01-08T15:11:26Z</dcterms:created>
  <dcterms:modified xsi:type="dcterms:W3CDTF">2023-09-24T13:48:28Z</dcterms:modified>
</cp:coreProperties>
</file>