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6740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9970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3630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2024-01-14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105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감사하고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이름을 불러 아뢰며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하는 일을 만민 중에 알게 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그에게 노래하며 그를 찬양하며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모든 기이한 일들을 말할지어다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94AFE04-5515-BB09-D604-6CB1C9F4EAB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거룩한 이름을 자랑하라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구하는 자들은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마음이 즐거울지로다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여호와와 그의 능력을 구할지어다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얼굴을 항상 구할지어다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448432C-257B-1DB4-A06C-D7DCCAD9790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종 아브라함의 후손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택하신 야곱의 자손 너희는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행하신 기적과 그의 이적과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입의 판단을 기억할지어다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여호와 우리 하나님이시라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판단이 온 땅에 있도다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4B463B0-5722-0D7F-4283-6B24951278E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49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그의 언약 곧 천 대에 걸쳐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명령하신 말씀을 영원히 기억하셨으니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이것은 아브라함과 맺은 언약이고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이삭에게 하신 맹세이며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B582D9D-E0C7-6410-683E-919CBC12317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5729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야곱에게 세우신 율례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이스라엘에게 하신 영원한 언약이라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이르시기를 내가 가나안 땅을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네게 주어 너희에게 할당된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소유가 되게 하리라 하셨도다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8DE7655-7ACD-692C-F634-C5D8F57F60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0038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157</Words>
  <Application>Microsoft Office PowerPoint</Application>
  <PresentationFormat>On-screen Show (4:3)</PresentationFormat>
  <Paragraphs>40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2024-01-14T15:29:18Z</dcterms:modified>
</cp:coreProperties>
</file>