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7" r:id="rId2"/>
    <p:sldId id="258" r:id="rId3"/>
    <p:sldId id="260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0596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6099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1001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내 마음을 정하였사오니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노래하며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마음을 다하여 찬양하리로다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비파야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수금아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깰지어다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새벽을 깨우리로다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내가 만민 중에서 주께 감사하고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뭇 나라 중에서 주를 찬양하오리니</a:t>
            </a:r>
          </a:p>
        </p:txBody>
      </p:sp>
    </p:spTree>
    <p:extLst>
      <p:ext uri="{BB962C8B-B14F-4D97-AF65-F5344CB8AC3E}">
        <p14:creationId xmlns:p14="http://schemas.microsoft.com/office/powerpoint/2010/main" val="69741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인자하심이 하늘보다 높으시며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진실은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궁창에까지 이르나이다</a:t>
            </a:r>
          </a:p>
        </p:txBody>
      </p:sp>
    </p:spTree>
    <p:extLst>
      <p:ext uri="{BB962C8B-B14F-4D97-AF65-F5344CB8AC3E}">
        <p14:creationId xmlns:p14="http://schemas.microsoft.com/office/powerpoint/2010/main" val="2747552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주는 하늘 위에 높이 들리시며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영광이 온 땅에서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높임 받으시기를 원하나이다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046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4339650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사랑하시는 자들을 건지시기 위하여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우리에게 응답하사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오른손으로 구원하소서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76</Words>
  <Application>Microsoft Office PowerPoint</Application>
  <PresentationFormat>On-screen Show (4:3)</PresentationFormat>
  <Paragraphs>25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2017-01-15T16:35:09Z</dcterms:modified>
</cp:coreProperties>
</file>