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0997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265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501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673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7495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2024-08-18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116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85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내 음성과 내 간구를 들으시므로 내가 그를 사랑하는도다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귀를 내게 기울이셨으므로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평생에 기도하리로다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5DADD5-4FA3-1160-FE35-EE8DCF7909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사망의 줄이 나를 두르고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스올의 고통이 내게 이르므로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환난과 슬픔을 만났을 때에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이름으로 기도하기를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주께 구하오니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영혼을 건지소서 하였도다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5A4DFC8-D18B-78BE-F1DD-F16782472E1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은혜로우시며 의로우시며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하나님은 긍휼이 많으시도다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순진한 자를 지키시나니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어려울 때에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구원하셨도다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0484BE0-8A1C-3878-75EB-EEBC6DC9ED2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780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네 평안함으로 돌아갈지어다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너를 후대하심이로다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내 영혼을 사망에서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눈을 눈물에서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  <a:endParaRPr kumimoji="1" lang="ko-KR" altLang="en-US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발을 넘어짐에서 건지셨나이다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637B26C-C454-F2D4-88E3-17EA2A1B5D9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987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주신 모든 은혜를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여호와께 무엇으로 보답할까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구원의 잔을 들고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이름을 부르며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25E1A0A-6F7F-06B3-78D9-DCCBA3BBF9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1654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모든 백성 앞에서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나의 서원을 여호와께 갚으리로다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경건한 자들의 죽음은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보시기에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귀중한 것이로다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38AA893-93A5-08FB-588F-2124726F20C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026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170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2024-08-18T14:44:25Z</dcterms:modified>
</cp:coreProperties>
</file>