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9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34238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41573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58080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427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 감사하라 그는 선하시며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인자하심이 영원함이로다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이제 이스라엘은 말하기를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인자하심이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영원하다 할지로다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이제 아론의 집은 말하기를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인자하심이 영원하다 할지로다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이제 여호와를 경외하는 자는 말하기를 그의 인자하심이 영원하다 할지로다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고통 중에 여호와께 부르짖었더니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 응답하시고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나를 넓은 곳에 세우셨도다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여호와는 내 편이시라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두려워하지 아니하리니 사람이 내게 어찌할까</a:t>
            </a:r>
          </a:p>
        </p:txBody>
      </p:sp>
    </p:spTree>
    <p:extLst>
      <p:ext uri="{BB962C8B-B14F-4D97-AF65-F5344CB8AC3E}">
        <p14:creationId xmlns:p14="http://schemas.microsoft.com/office/powerpoint/2010/main" val="4243475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 내 편이 되사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나를 돕는 자들 중에 계시니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그러므로 나를 미워하는 자들에게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보응하시는 것을 내가 보리로다</a:t>
            </a:r>
          </a:p>
        </p:txBody>
      </p:sp>
    </p:spTree>
    <p:extLst>
      <p:ext uri="{BB962C8B-B14F-4D97-AF65-F5344CB8AC3E}">
        <p14:creationId xmlns:p14="http://schemas.microsoft.com/office/powerpoint/2010/main" val="386176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 피하는 것이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사람을 신뢰하는 것보다 나으며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 피하는 것이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고관들을 신뢰하는 것보다 낫도다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뭇 나라가 나를 에워쌌으나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여호와의 이름으로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그들을 끊으리로다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31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너는 나를 밀쳐 넘어뜨리려 하였으나 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여호와께서는 나를 도우셨도다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여호와는 나의 능력과 찬송이시요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또 나의 구원이 되셨도다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en-US" altLang="ko-KR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579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117</Words>
  <Application>Microsoft Office PowerPoint</Application>
  <PresentationFormat>On-screen Show (4:3)</PresentationFormat>
  <Paragraphs>35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돋움</vt:lpstr>
      <vt:lpstr>굴림</vt:lpstr>
      <vt:lpstr>맑은 고딕</vt:lpstr>
      <vt:lpstr>Arial</vt:lpstr>
      <vt:lpstr>Calibri</vt:lpstr>
      <vt:lpstr>한컴바탕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2</cp:revision>
  <dcterms:created xsi:type="dcterms:W3CDTF">2017-01-08T15:11:26Z</dcterms:created>
  <dcterms:modified xsi:type="dcterms:W3CDTF">2017-01-22T00:00:48Z</dcterms:modified>
</cp:coreProperties>
</file>