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0997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99" d="100"/>
          <a:sy n="99" d="100"/>
        </p:scale>
        <p:origin x="184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2/9/2025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15154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2268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93138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0755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2025-02-09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52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119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988569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청년이 무엇으로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행실을 깨끗하게 하리이까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말씀만 지킬 따름이니이다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전심으로 주를 찾았사오니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계명에서 떠나지 말게 하소서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347AE38-F5ED-1F73-9B2A-C42A6E00812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주께 범죄하지 아니하려 하여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말씀을 내 마음에 두었나이다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찬송을 받으실 주 여호와여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율례들을 내게 가르치소서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43BEC99C-84A1-6D60-70CF-ABD778DF392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주의 법도들을 작은 소리로 읊조리며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길들에 주의하며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율례들을 즐거워하며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말씀을 잊지 아니하리이다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3F70AF91-EDE0-5B68-9992-04EB872C0E2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59221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법이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나의 즐거움이 되지 아니하였더면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내 고난 중에 멸망하였으리이다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주의 법도들을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영원히 잊지 아니하오니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주께서 이것들 때문에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나를 살게 하심이니이다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C907396A-0CB5-2AA0-E494-0BA5902393D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92188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나는 주의 것이오니 나를 구원하소서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주의 법도들만을 찾았나이다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악인들이 나를 멸하려고 엿보오나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나는 주의 증거들만을 생각하겠나이다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E73CEE2-9FD6-7796-42D0-633628F8B55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45567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보니 모든 완전한 것이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다 끝이 있어도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계명들은 심히 넓으니이다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주의 법을 어찌 그리 사랑하는지요 내가 그것을 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종일 작은 소리로 읊조리나이다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837F91C-545F-F8F5-A05E-5F4DDDED536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52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03514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178</Words>
  <Application>Microsoft Office PowerPoint</Application>
  <PresentationFormat>On-screen Show (4:3)</PresentationFormat>
  <Paragraphs>46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2025-02-09T14:37:32Z</dcterms:modified>
</cp:coreProperties>
</file>