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0997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4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2579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2025-03-09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54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126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88569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시온의 포로를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돌려 보내실 때에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우리는 꿈꾸는 것 같았도다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그때에 우리 입에는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웃음이 가득하고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 혀에는 찬양이 찼었도다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AC50627-312E-9825-38F2-6998F80B27E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그때에 뭇 나라 가운데에서 말하기를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그들을 위하여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큰 일을 행하셨다 하였도다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 우리를 위하여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큰 일을 행하셨으니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우리는 기쁘도다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E916DF5-FB44-5878-44E8-FABBB0AF285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우리의 포로를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남방 시내들같이 돌려 보내소서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눈물을 흘리며 씨를 뿌리는 자는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기쁨으로 거두리로다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en-US" altLang="ko-KR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0E7622B-8EEE-FD17-B6C5-191DE58F84F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9123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울며 씨를 뿌리러 나가는 자는 반드시 기쁨으로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곡식 단을 가지고 돌아오리로다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4227057-522D-01F6-E01C-81B569E66AD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117</Words>
  <Application>Microsoft Office PowerPoint</Application>
  <PresentationFormat>On-screen Show (4:3)</PresentationFormat>
  <Paragraphs>33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2025-03-09T13:15:09Z</dcterms:modified>
</cp:coreProperties>
</file>