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18709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72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형제가 연합하여 동거함이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어찌 그리 선하고 아름다운고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06D3889D-31F0-A47A-D722-A9A3C63C130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머리에 있는 보배로운 기름이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수염 곧 아론의 수염에 흘러서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옷깃까지 내림 같고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A6F3A54-E7A2-40C4-6BD0-900E768A212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할몬의 이슬이 시온의 산들에 내림 같도다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거기서 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복을 명령하셨나니 곧 영생이로다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C4F59CA-2A8C-3F80-486E-99315EC5992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032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70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2023-09-17T13:51:33Z</dcterms:modified>
</cp:coreProperties>
</file>