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8918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639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192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09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감사하라 그는 선하시며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신들 중에 뛰어난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하나님께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주들 중에 뛰어난 주께 감사하라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홀로 큰 기이한 일들을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행하시는 이에게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지혜로 하늘을 지으신 이에게 감사하라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땅을 물 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펴신 이에게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</a:p>
        </p:txBody>
      </p:sp>
    </p:spTree>
    <p:extLst>
      <p:ext uri="{BB962C8B-B14F-4D97-AF65-F5344CB8AC3E}">
        <p14:creationId xmlns:p14="http://schemas.microsoft.com/office/powerpoint/2010/main" val="344354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빛들을 지으신 이에게 감사하라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해로 낮을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주관하게 하신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이에게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</a:p>
        </p:txBody>
      </p:sp>
    </p:spTree>
    <p:extLst>
      <p:ext uri="{BB962C8B-B14F-4D97-AF65-F5344CB8AC3E}">
        <p14:creationId xmlns:p14="http://schemas.microsoft.com/office/powerpoint/2010/main" val="3821922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달과 별들로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밤을 주관하게 하신 이에게 감사하라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애굽의 장자를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치신 이에게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</a:p>
        </p:txBody>
      </p:sp>
    </p:spTree>
    <p:extLst>
      <p:ext uri="{BB962C8B-B14F-4D97-AF65-F5344CB8AC3E}">
        <p14:creationId xmlns:p14="http://schemas.microsoft.com/office/powerpoint/2010/main" val="4125697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이스라엘을 그들 중에서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인도하여 내신 이에게 감사하라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강한 손과 펴신 팔로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인도하여 내신 이에게 감사하라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05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116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2017-01-22T00:39:38Z</dcterms:modified>
</cp:coreProperties>
</file>