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5538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074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307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2025-06-22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2025-06-22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2025-06-22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2025-06-22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2025-06-22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2025-06-22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2025-06-22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2025-06-22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2025-06-22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2025-06-22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2025-06-22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2025-06-22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60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139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주께서 나를 살펴보셨으므로 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아시나이다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내가 앉고 일어섬을 아시고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멀리서도 나의 생각을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밝히 아시오며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FF3CE5A-5E2F-19D4-D8B5-68F1AC1FAC6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모든 길과 내가 눕는 것을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살펴 보셨으므로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모든 행위를 익히 아시오니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 내 혀의 말을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알지 못하시는 것이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하나도 없으시니이다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207F832-0862-EDAA-7C4E-B12030DE658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주의 영을 떠나 어디로 가며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앞에서 어디로 피하리이까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하늘에 올라갈지라도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거기 계시며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스올에 내 자리를 펼지라도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거기 계시니이다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87E2058-3634-6A7B-22D0-55921AF79BF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88057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새벽 날개를 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바다 끝에 가서 거주할지라도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거기서도 주의 손이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인도하시며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오른손이 나를 붙드시리이다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9119117-7331-6F54-CD88-0C17A4A6B4F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5812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나를 살피사 내 마음을 아시며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시험하사 내 뜻을 아옵소서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내게 무슨 악한 행위가 있나 보시고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영원한 길로 인도하소서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A48D85F-0A58-296E-BF7C-4210F44FFE9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8612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150</Words>
  <Application>Microsoft Office PowerPoint</Application>
  <PresentationFormat>On-screen Show (4:3)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2025-06-22T13:13:41Z</dcterms:modified>
</cp:coreProperties>
</file>