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4342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3779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1052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6786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56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2023-04-30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2023-04-30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2023-04-30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2023-04-30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2023-04-30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2023-04-30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2023-04-30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2023-04-30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2023-04-30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2023-04-30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2023-04-30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2023-04-30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61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142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소리 내어 여호와께 부르짖으며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소리 내어 여호와께 간구하는도다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내 원통함을 그 앞에 토로하며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우환을 그의 앞에 진술하는도다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영이 내 속에서 상할 때에도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내 길을 아셨나이다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가는 길에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나를 잡으려고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올무를 숨겼나이다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30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오른쪽을 살펴보소서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아는 이도 없고 나의 피난처도 없고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영혼을 돌보는 이도 없나이다</a:t>
            </a:r>
          </a:p>
        </p:txBody>
      </p:sp>
    </p:spTree>
    <p:extLst>
      <p:ext uri="{BB962C8B-B14F-4D97-AF65-F5344CB8AC3E}">
        <p14:creationId xmlns:p14="http://schemas.microsoft.com/office/powerpoint/2010/main" val="4240933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내가 주께 부르짖어 말하기를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주는 나의 피난처시요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살아있는 사람들의 땅에서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분깃이시라 하였나이다</a:t>
            </a:r>
          </a:p>
        </p:txBody>
      </p:sp>
    </p:spTree>
    <p:extLst>
      <p:ext uri="{BB962C8B-B14F-4D97-AF65-F5344CB8AC3E}">
        <p14:creationId xmlns:p14="http://schemas.microsoft.com/office/powerpoint/2010/main" val="2921423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부르짖음을 들으소서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심히 비천하니이다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핍박하는 자들에게서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건지소서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그들은 나보다 강하니이다</a:t>
            </a:r>
          </a:p>
        </p:txBody>
      </p:sp>
    </p:spTree>
    <p:extLst>
      <p:ext uri="{BB962C8B-B14F-4D97-AF65-F5344CB8AC3E}">
        <p14:creationId xmlns:p14="http://schemas.microsoft.com/office/powerpoint/2010/main" val="3219910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영혼을 옥에서 이끌어 내사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이름을 감사하게 하소서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나에게 갚아 주시리니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의인들이 나를 두르리이다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116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116</Words>
  <Application>Microsoft Office PowerPoint</Application>
  <PresentationFormat>On-screen Show (4:3)</PresentationFormat>
  <Paragraphs>37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2023-04-30T14:06:24Z</dcterms:modified>
</cp:coreProperties>
</file>