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9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1/21/2017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52715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30881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45177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7350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여호와여 내 기도를 들으시며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 간구에 귀를 기울이시고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진실과 의로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내게 응답하소서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주의 종에게 심판을 행하지 마소서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눈 앞에는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의로운 인생이 하나도 없나이다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2431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원수가 내 영혼을 핍박하며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 생명을 땅에 엎어서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나로 죽은 지 오랜 자같이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암흑 속에 두었나이다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그러므로 내 심령이 속에서 상하며</a:t>
            </a:r>
            <a:endParaRPr kumimoji="1" lang="ko-KR" altLang="en-US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 마음이 내 속에서 참담하니이다</a:t>
            </a:r>
          </a:p>
        </p:txBody>
      </p:sp>
    </p:spTree>
    <p:extLst>
      <p:ext uri="{BB962C8B-B14F-4D97-AF65-F5344CB8AC3E}">
        <p14:creationId xmlns:p14="http://schemas.microsoft.com/office/powerpoint/2010/main" val="18234777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옛날을 기억하고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주의 모든 행하신 것을 읊조리며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주의 손이 행하는 일을 생각하고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주를 향하여 손을 펴고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 영혼이 마른 땅같이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주를 사모하나이다</a:t>
            </a:r>
          </a:p>
        </p:txBody>
      </p:sp>
    </p:spTree>
    <p:extLst>
      <p:ext uri="{BB962C8B-B14F-4D97-AF65-F5344CB8AC3E}">
        <p14:creationId xmlns:p14="http://schemas.microsoft.com/office/powerpoint/2010/main" val="378309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여호와여 속히 내게 응답하소서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 영이 피곤하니이다</a:t>
            </a:r>
            <a:endParaRPr kumimoji="1" lang="en-US" altLang="ko-KR" sz="3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여호와여 주의 이름을 위하여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나를 살리시고 주의 의로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 영혼을 환난에서 끌어내소서</a:t>
            </a:r>
          </a:p>
        </p:txBody>
      </p:sp>
    </p:spTree>
    <p:extLst>
      <p:ext uri="{BB962C8B-B14F-4D97-AF65-F5344CB8AC3E}">
        <p14:creationId xmlns:p14="http://schemas.microsoft.com/office/powerpoint/2010/main" val="1776497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주의 인자하심으로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나의 원수들을 끊으시고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 영혼을 괴롭게 하는 자를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 멸하소서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나는 주의 종이니이다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endParaRPr kumimoji="1" lang="en-US" altLang="ko-KR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6473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118</Words>
  <Application>Microsoft Office PowerPoint</Application>
  <PresentationFormat>On-screen Show (4:3)</PresentationFormat>
  <Paragraphs>36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돋움</vt:lpstr>
      <vt:lpstr>굴림</vt:lpstr>
      <vt:lpstr>맑은 고딕</vt:lpstr>
      <vt:lpstr>Arial</vt:lpstr>
      <vt:lpstr>Calibri</vt:lpstr>
      <vt:lpstr>한컴바탕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2</cp:revision>
  <dcterms:created xsi:type="dcterms:W3CDTF">2017-01-08T15:11:26Z</dcterms:created>
  <dcterms:modified xsi:type="dcterms:W3CDTF">2017-01-22T00:53:32Z</dcterms:modified>
</cp:coreProperties>
</file>