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1870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35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7965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992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2023-10-01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67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잠언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9322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지혜를 얻은 자와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명철을 얻은 자는 복이 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지혜를 얻는 것이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은을 얻는 것보다 낫고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이익이 정금보다 나음이니라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D0A97E8-1FA1-1995-DA7E-69BA937AA2A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잠언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지혜는 진주보다 귀하니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네가 사모하는 모든 것으로도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이에 비교할 수 없도다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오른손에는 장수가 있고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왼손에는 부귀가 있나니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B2C006E-B758-C3EB-D28D-E6D69113C5B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잠언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길은 즐거운 길이요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지름길은 다 평강이니라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지혜는 그 얻은 자에게 생명 나무라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지혜를 가진 자는 복되도다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BB8874E-2BC1-E92C-5926-278C9EFE1DF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잠언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07069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지혜로 땅에 터를 놓으셨으며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명철로 하늘을 견고히 세우셨고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지식으로 깊은 바다를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갈라지게 하셨으며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공중에서 이슬이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내리게 하셨느니라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A7BCAB5-C3E4-872F-3D2A-779A7E27467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잠언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4947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아들아 완전한 지혜와 근신을 지키고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이것들이 네 눈앞에서 떠나지 말게 하라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대저 여호와는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네가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의지할 이시니라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발을 지켜 걸리지 않게 하시리라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2916B67-2FBF-9B9E-D4A8-DC545D45262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잠언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271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152</Words>
  <Application>Microsoft Office PowerPoint</Application>
  <PresentationFormat>On-screen Show (4:3)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2023-10-01T14:14:23Z</dcterms:modified>
</cp:coreProperties>
</file>