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0"/>
  </p:notesMasterIdLst>
  <p:sldIdLst>
    <p:sldId id="257" r:id="rId2"/>
    <p:sldId id="258" r:id="rId3"/>
    <p:sldId id="260" r:id="rId4"/>
    <p:sldId id="261" r:id="rId5"/>
    <p:sldId id="262" r:id="rId6"/>
    <p:sldId id="263" r:id="rId7"/>
    <p:sldId id="264" r:id="rId8"/>
    <p:sldId id="259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07" autoAdjust="0"/>
    <p:restoredTop sz="94660"/>
  </p:normalViewPr>
  <p:slideViewPr>
    <p:cSldViewPr snapToGrid="0">
      <p:cViewPr varScale="1">
        <p:scale>
          <a:sx n="84" d="100"/>
          <a:sy n="84" d="100"/>
        </p:scale>
        <p:origin x="909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BCE083-BDDE-4D63-BA0E-CAAC42E9BDB9}" type="datetimeFigureOut">
              <a:rPr lang="en-US" smtClean="0"/>
              <a:t>1/22/2017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7E6F0A-7D9A-4B4F-B6FB-0363F7AE32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67142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7936369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1116947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5287553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3686703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195453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1854078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3079224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685891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2017-01-22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5321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2017-01-22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95695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2017-01-22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96864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2017-01-22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02073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2017-01-22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65280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2017-01-22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16329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2017-01-22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41828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2017-01-22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49022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2017-01-22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24252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2017-01-22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71640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2017-01-22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32189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atinLnBrk="1"/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 latinLnBrk="1"/>
              <a:t>2017-01-22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atinLnBrk="1"/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atinLnBrk="1"/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 latinLnBrk="1"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72460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오호라 너희 모든 목마른 자들아</a:t>
            </a:r>
            <a:endParaRPr kumimoji="1" lang="en-US" altLang="ko-KR" sz="3800" dirty="0">
              <a:solidFill>
                <a:prstClr val="black">
                  <a:lumMod val="75000"/>
                  <a:lumOff val="25000"/>
                </a:prstClr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물로 나아오라 돈 없는 자도 오라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2215991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너희는 와서 사 먹되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돈 없이</a:t>
            </a:r>
            <a:r>
              <a:rPr kumimoji="1" lang="en-US" altLang="ko-KR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,</a:t>
            </a: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 값 없이 와서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포도주와 젖을 사라</a:t>
            </a:r>
          </a:p>
        </p:txBody>
      </p:sp>
    </p:spTree>
    <p:extLst>
      <p:ext uri="{BB962C8B-B14F-4D97-AF65-F5344CB8AC3E}">
        <p14:creationId xmlns:p14="http://schemas.microsoft.com/office/powerpoint/2010/main" val="23512794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너희가 어찌하여 양식이 아닌 것을 위하여</a:t>
            </a: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은을 달아 주며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1508105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배부르게 하지 못할 것을 위하여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수고하느냐</a:t>
            </a:r>
          </a:p>
        </p:txBody>
      </p:sp>
    </p:spTree>
    <p:extLst>
      <p:ext uri="{BB962C8B-B14F-4D97-AF65-F5344CB8AC3E}">
        <p14:creationId xmlns:p14="http://schemas.microsoft.com/office/powerpoint/2010/main" val="21071316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내게 듣고 들을지어다</a:t>
            </a:r>
            <a:endParaRPr kumimoji="1" lang="en-US" altLang="ko-KR" sz="3800" dirty="0">
              <a:solidFill>
                <a:prstClr val="black">
                  <a:lumMod val="75000"/>
                  <a:lumOff val="25000"/>
                </a:prstClr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그리하면 너희가 좋은 것을 먹을 것이며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1508105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너희 자신들이 기름진 것으로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즐거움을 얻으리라</a:t>
            </a:r>
          </a:p>
        </p:txBody>
      </p:sp>
    </p:spTree>
    <p:extLst>
      <p:ext uri="{BB962C8B-B14F-4D97-AF65-F5344CB8AC3E}">
        <p14:creationId xmlns:p14="http://schemas.microsoft.com/office/powerpoint/2010/main" val="30180975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너희는 귀를 기울이고</a:t>
            </a:r>
            <a:endParaRPr kumimoji="1" lang="en-US" altLang="ko-KR" sz="3800" dirty="0">
              <a:solidFill>
                <a:prstClr val="black">
                  <a:lumMod val="75000"/>
                  <a:lumOff val="25000"/>
                </a:prstClr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내게로 나아와 들으라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800219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그리하면 너희의 영혼이 살리라</a:t>
            </a:r>
          </a:p>
        </p:txBody>
      </p:sp>
    </p:spTree>
    <p:extLst>
      <p:ext uri="{BB962C8B-B14F-4D97-AF65-F5344CB8AC3E}">
        <p14:creationId xmlns:p14="http://schemas.microsoft.com/office/powerpoint/2010/main" val="5000394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내가 너희를 위하여</a:t>
            </a:r>
            <a:endParaRPr kumimoji="1" lang="en-US" altLang="ko-KR" sz="3800" dirty="0">
              <a:solidFill>
                <a:prstClr val="black">
                  <a:lumMod val="75000"/>
                  <a:lumOff val="25000"/>
                </a:prstClr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영원한 언약을 맺으리니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1508105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곧 다윗에게 허락한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확실한 은혜이니라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850013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6771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너희는 여호와를 만날 만한 때에 찾으라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800219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가까이 계실 때에 그를 부르라</a:t>
            </a:r>
          </a:p>
        </p:txBody>
      </p:sp>
    </p:spTree>
    <p:extLst>
      <p:ext uri="{BB962C8B-B14F-4D97-AF65-F5344CB8AC3E}">
        <p14:creationId xmlns:p14="http://schemas.microsoft.com/office/powerpoint/2010/main" val="41121713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8466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악인은 그의 길을</a:t>
            </a:r>
            <a:r>
              <a:rPr kumimoji="1" lang="en-US" altLang="ko-KR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,</a:t>
            </a: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불의한 자는 그의 생각을 버리고</a:t>
            </a: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여호와께로 돌아오라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1508105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그리하면 그가 긍휼히 여기시리라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en-US" altLang="ko-KR" sz="4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(</a:t>
            </a:r>
            <a:r>
              <a:rPr kumimoji="1" lang="ko-KR" altLang="en-US" sz="4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다같이</a:t>
            </a:r>
            <a:r>
              <a:rPr kumimoji="1" lang="en-US" altLang="ko-KR" sz="4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)</a:t>
            </a:r>
            <a:r>
              <a:rPr kumimoji="1" lang="en-US" altLang="ko-KR" sz="4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  <a:sym typeface="Wingdings" panose="05000000000000000000" pitchFamily="2" charset="2"/>
              </a:rPr>
              <a:t></a:t>
            </a:r>
            <a:endParaRPr kumimoji="1" lang="ko-KR" altLang="en-US" sz="4600" b="1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944830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1655064"/>
            <a:ext cx="9144000" cy="2923877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en-US" altLang="ko-KR" sz="4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(</a:t>
            </a:r>
            <a:r>
              <a:rPr kumimoji="1" lang="ko-KR" altLang="en-US" sz="4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다같이</a:t>
            </a:r>
            <a:r>
              <a:rPr kumimoji="1" lang="en-US" altLang="ko-KR" sz="4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)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우리 하나님께로 돌아오라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그가 너그럽게 용서하시리라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en-US" altLang="ko-KR" sz="4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&lt;</a:t>
            </a:r>
            <a:r>
              <a:rPr kumimoji="1" lang="ko-KR" altLang="en-US" sz="4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아 멘</a:t>
            </a:r>
            <a:r>
              <a:rPr kumimoji="1" lang="en-US" altLang="ko-KR" sz="4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&gt;</a:t>
            </a:r>
            <a:endParaRPr kumimoji="1" lang="en-US" altLang="ko-KR" sz="46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105914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</TotalTime>
  <Words>126</Words>
  <Application>Microsoft Office PowerPoint</Application>
  <PresentationFormat>On-screen Show (4:3)</PresentationFormat>
  <Paragraphs>39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6" baseType="lpstr">
      <vt:lpstr>돋움</vt:lpstr>
      <vt:lpstr>굴림</vt:lpstr>
      <vt:lpstr>맑은 고딕</vt:lpstr>
      <vt:lpstr>Arial</vt:lpstr>
      <vt:lpstr>Calibri</vt:lpstr>
      <vt:lpstr>Wingdings</vt:lpstr>
      <vt:lpstr>한컴바탕</vt:lpstr>
      <vt:lpstr>Office 테마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HaSol Im</dc:creator>
  <cp:lastModifiedBy>HaSol Im</cp:lastModifiedBy>
  <cp:revision>2</cp:revision>
  <dcterms:created xsi:type="dcterms:W3CDTF">2017-01-08T15:11:26Z</dcterms:created>
  <dcterms:modified xsi:type="dcterms:W3CDTF">2017-01-22T16:00:06Z</dcterms:modified>
</cp:coreProperties>
</file>