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7" r:id="rId2"/>
    <p:sldId id="258" r:id="rId3"/>
    <p:sldId id="260" r:id="rId4"/>
    <p:sldId id="261" r:id="rId5"/>
    <p:sldId id="262" r:id="rId6"/>
    <p:sldId id="263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9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1/22/2017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1159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51279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69245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00463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기뻐하는 금식은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흉악의 결박을 풀어 주며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멍에의 줄을 끌러 주며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압제 당하는 자를 자유하게 하며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모든 멍에를 꺾는 것이 아니겠느냐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또 주린 자에게 네 양식을 나누어 주며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유리하는 빈민을 집에 들이며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헐벗은 자를 보면 입히며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네 골육을 피하여 스스로 숨지 아니하는 것이 아니겠느냐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그리하면 네 빛이 새벽같이 비칠 것이며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네 치유가 급속할 것이며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네 공의가 네 앞에 행하고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여호와의 영광이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네 뒤에 호위하리니</a:t>
            </a:r>
          </a:p>
        </p:txBody>
      </p:sp>
    </p:spTree>
    <p:extLst>
      <p:ext uri="{BB962C8B-B14F-4D97-AF65-F5344CB8AC3E}">
        <p14:creationId xmlns:p14="http://schemas.microsoft.com/office/powerpoint/2010/main" val="1030266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네가 부를 때에는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 여호와가 응답하겠고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네가 부르짖을 때에는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여기 있다 하리라</a:t>
            </a:r>
          </a:p>
        </p:txBody>
      </p:sp>
    </p:spTree>
    <p:extLst>
      <p:ext uri="{BB962C8B-B14F-4D97-AF65-F5344CB8AC3E}">
        <p14:creationId xmlns:p14="http://schemas.microsoft.com/office/powerpoint/2010/main" val="3242802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만일 네가 너희 중에서</a:t>
            </a:r>
            <a:r>
              <a:rPr kumimoji="1" lang="en-US" altLang="ko-KR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 </a:t>
            </a: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멍에와 손가락질과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허망한 말을 제하여 버리고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주린 자에게 네 심정이 동하며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괴로워하는 자의 심정을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만족하게 하면</a:t>
            </a:r>
          </a:p>
        </p:txBody>
      </p:sp>
    </p:spTree>
    <p:extLst>
      <p:ext uri="{BB962C8B-B14F-4D97-AF65-F5344CB8AC3E}">
        <p14:creationId xmlns:p14="http://schemas.microsoft.com/office/powerpoint/2010/main" val="1381772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네 빛이 흑암 중에서 떠올라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네 어둠이 낮과 같이 될 것이며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3631763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여호와가 너를 항상 인도하여 메마른 곳에서도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네 영혼을 만족하게 하며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네 뼈를 견고하게 하리니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  <a:sym typeface="Wingdings" panose="05000000000000000000" pitchFamily="2" charset="2"/>
              </a:rPr>
              <a:t></a:t>
            </a:r>
            <a:endParaRPr kumimoji="1" lang="ko-KR" altLang="en-US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3334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3631763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너는 물 댄 동산 같겠고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물이 끊어지지 아니하는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샘 같을 것이라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endParaRPr kumimoji="1" lang="ko-KR" altLang="en-US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151</Words>
  <Application>Microsoft Office PowerPoint</Application>
  <PresentationFormat>On-screen Show (4:3)</PresentationFormat>
  <Paragraphs>41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돋움</vt:lpstr>
      <vt:lpstr>굴림</vt:lpstr>
      <vt:lpstr>맑은 고딕</vt:lpstr>
      <vt:lpstr>Arial</vt:lpstr>
      <vt:lpstr>Calibri</vt:lpstr>
      <vt:lpstr>Wingdings</vt:lpstr>
      <vt:lpstr>한컴바탕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4</cp:revision>
  <dcterms:created xsi:type="dcterms:W3CDTF">2017-01-08T15:11:26Z</dcterms:created>
  <dcterms:modified xsi:type="dcterms:W3CDTF">2017-01-22T16:08:55Z</dcterms:modified>
</cp:coreProperties>
</file>