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2003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3637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3340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2023-03-05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73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이사야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65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보라 내가 새 하늘과 새 땅을 창조하나니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이전 것은 기억되거나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마음에 생각나지 아니할 것이라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내가 창조하는 것으로 말미암아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영원히 기뻐하며 즐거워할지니라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보라 내가 예루살렘을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즐거운 성으로 창조하며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백성을 기쁨으로 삼고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예루살렘을 즐거워하며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백성을 기뻐하리니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51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우는 소리와 부르짖는 소리가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가운데에서 다시는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들리지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아니할 것이며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이리와 어린 양이 함께 먹을 것이며</a:t>
            </a:r>
          </a:p>
        </p:txBody>
      </p:sp>
    </p:spTree>
    <p:extLst>
      <p:ext uri="{BB962C8B-B14F-4D97-AF65-F5344CB8AC3E}">
        <p14:creationId xmlns:p14="http://schemas.microsoft.com/office/powerpoint/2010/main" val="3541003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사자가 소처럼 짚을 먹을 것이며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뱀은 흙을 양식으로 삼을 것이니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성산에서는 해함도 없겠고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상함도 없으리라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말씀하시니라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7697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90</Words>
  <Application>Microsoft Office PowerPoint</Application>
  <PresentationFormat>On-screen Show (4:3)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2023-03-05T14:12:14Z</dcterms:modified>
</cp:coreProperties>
</file>