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7/14/2024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4626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74456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26945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5591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49872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92085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5095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2024-07-14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74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마태복음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5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장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나로 말미암아 너희를 욕하고 박해하고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거짓으로 너희를 거슬러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모든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 </a:t>
            </a: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악한 말을 할 때에는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너희에게 복이 있나니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기뻐하고 즐거워하라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하늘에서 너희의 상이 큼이라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 전에 있던 선지자들도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이같이 박해하였느니라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endParaRPr kumimoji="1" lang="en-US" altLang="ko-KR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C762B7C-F170-DAAF-739F-9F65E1E4456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마태복음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84645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심령이 가난한 자는 복이 있나니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천국이 그들의 것임이요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D6E4B90-CFFE-4643-CED5-71826F74873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마태복음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애통하는 자는 복이 있나니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그들이 위로를 받을 것임이요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DD55416-60D1-942D-FC7E-7246E58B6B0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마태복음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온유한 자는 복이 있나니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그들이 땅을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기업으로 받을 것임이요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C308769-D2F1-4013-3693-943535DBF79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마태복음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68157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의에 주리고 목마른 자는 복이 있나니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그들이 배부를 것임이요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DFC7AE1-44BE-F9A5-340E-720B3DC619D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마태복음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8250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긍휼히 여기는 자는 복이 있나니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그들이 긍휼히 여김을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받을 것임이요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2612B58-0366-E60C-FD3D-4082A715B25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마태복음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28039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마음이 청결한 자는 복이 있나니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그들이 하나님을 볼 것임이요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29F080E-4F59-5512-9572-4B936F32580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마태복음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8392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화평케 하는 자는 복이 있나니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그들이 하나님의 아들이라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일컬음을 받을 것임이요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A8B89C5-B538-BAC2-6347-66A7AA6B732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마태복음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15691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의를 위하여 박해를 받은 자는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복이 있나니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천국이 그들의 것임이라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C2898C6-C2F8-48EE-AC61-C9E83D31164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마태복음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8976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187</Words>
  <Application>Microsoft Office PowerPoint</Application>
  <PresentationFormat>On-screen Show (4:3)</PresentationFormat>
  <Paragraphs>51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2024-07-14T14:01:23Z</dcterms:modified>
</cp:coreProperties>
</file>