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227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1286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887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573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54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2025-03-02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요한복음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태초에 말씀이 계시니라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말씀이 하나님과 함께 계셨으니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 말씀은 곧 하나님이시니라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BC0B251-78B3-866D-34AD-1531BA6CF7C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태초에 하나님과 함께 계셨고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만물이 그로 말미암아 지은 바 되었으니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지은 것이 하나도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없이는 된 것이 없느니라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C0CEF10-E680-EA8C-5591-7B6C419B3E6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안에 생명이 있었으니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 생명은 사람들의 빛이라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빛이 어둠에 비치되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어둠이 깨닫지 못하더라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4B8990E-EF32-3294-D4BF-4A34B082C6A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295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참 빛 곧 세상에 와서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각 사람에게 비추는 빛이 있었나니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세상에 계셨으며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세상은 그로 말미암아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지은 바 되었으되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62C03B4-D2F0-F82F-71E6-59DE60EDDBB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36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세상이 그를 알지 못하였고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자기 땅에 오매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자기 백성이 영접하지 아니하였으나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영접하는 자 곧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이름을 믿는 자들에게는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자녀가 되는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권세를 주셨으니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7E63A9A-7CF3-66BF-CE8A-97F9FA07CE8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56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혈통으로나 육정으로나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사람의 뜻으로 나지 아니하고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하나님께로부터 난 자들이니라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2A76717-000C-88A9-6ED2-54006F8B974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387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말씀이 육신이 되어 우리 가운데 거하시매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그의 영광을 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아버지의 독생자의 영광이요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은혜와 진리가 충만하더라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9F9D74A-3FC0-5D58-AEF2-28355AFA405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76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번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맑은 고딕" panose="020B0503020000020004" pitchFamily="34" charset="-127"/>
                <a:ea typeface="맑은 고딕" panose="020B0503020000020004" pitchFamily="34" charset="-127"/>
                <a:cs typeface="+mn-cs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kumimoji="0" lang="en-US" altLang="ko-KR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맑은 고딕" panose="020B0503020000020004" pitchFamily="34" charset="-127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9966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183</Words>
  <Application>Microsoft Office PowerPoint</Application>
  <PresentationFormat>On-screen Show (4:3)</PresentationFormat>
  <Paragraphs>49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2025-03-02T14:18:09Z</dcterms:modified>
</cp:coreProperties>
</file>