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4640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0380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2656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57569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6642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 세상을 이처럼 사랑하사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독생자를 주셨으니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그를 믿는 자마다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멸망하지 않고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영생을 얻게 하려 하심이라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 그 아들을 세상에 보내신 것은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세상을 심판하려 하심이 아니요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그로 말미암아 세상이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구원을 받게 하려 하심이라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그를 믿는 자는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심판을 받지 아니하는 것이요</a:t>
            </a:r>
          </a:p>
        </p:txBody>
      </p:sp>
    </p:spTree>
    <p:extLst>
      <p:ext uri="{BB962C8B-B14F-4D97-AF65-F5344CB8AC3E}">
        <p14:creationId xmlns:p14="http://schemas.microsoft.com/office/powerpoint/2010/main" val="2112909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믿지 아니하는 자는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하나님의 독생자의 이름을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믿지 아니하므로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벌써 심판을 받은 것이니라</a:t>
            </a:r>
          </a:p>
        </p:txBody>
      </p:sp>
    </p:spTree>
    <p:extLst>
      <p:ext uri="{BB962C8B-B14F-4D97-AF65-F5344CB8AC3E}">
        <p14:creationId xmlns:p14="http://schemas.microsoft.com/office/powerpoint/2010/main" val="2978086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정죄는 이것이니 곧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빛이 세상에 왔으되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사람들이 자기 행위가 악하므로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빛보다 어둠을 더 사랑한 것이니라</a:t>
            </a:r>
          </a:p>
        </p:txBody>
      </p:sp>
    </p:spTree>
    <p:extLst>
      <p:ext uri="{BB962C8B-B14F-4D97-AF65-F5344CB8AC3E}">
        <p14:creationId xmlns:p14="http://schemas.microsoft.com/office/powerpoint/2010/main" val="1507953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악을 행하는 자마다 빛을 미워하여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빛으로 오지 아니하나니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그 행위가 드러날까 함이요</a:t>
            </a:r>
          </a:p>
        </p:txBody>
      </p:sp>
    </p:spTree>
    <p:extLst>
      <p:ext uri="{BB962C8B-B14F-4D97-AF65-F5344CB8AC3E}">
        <p14:creationId xmlns:p14="http://schemas.microsoft.com/office/powerpoint/2010/main" val="746943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진리를 따르는 자는 빛으로 오나니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그 행위가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 안에서 행한 것임을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나타내려 함이라 하시니라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999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107</Words>
  <Application>Microsoft Office PowerPoint</Application>
  <PresentationFormat>On-screen Show (4:3)</PresentationFormat>
  <Paragraphs>34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Dotum</vt:lpstr>
      <vt:lpstr>굴림</vt:lpstr>
      <vt:lpstr>Malgun Gothic</vt:lpstr>
      <vt:lpstr>Arial</vt:lpstr>
      <vt:lpstr>Calibri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2017-01-22T16:31:43Z</dcterms:modified>
</cp:coreProperties>
</file>